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73" r:id="rId3"/>
  </p:sldMasterIdLst>
  <p:notesMasterIdLst>
    <p:notesMasterId r:id="rId49"/>
  </p:notesMasterIdLst>
  <p:sldIdLst>
    <p:sldId id="260" r:id="rId4"/>
    <p:sldId id="281" r:id="rId5"/>
    <p:sldId id="259" r:id="rId6"/>
    <p:sldId id="308" r:id="rId7"/>
    <p:sldId id="346" r:id="rId8"/>
    <p:sldId id="349" r:id="rId9"/>
    <p:sldId id="288" r:id="rId10"/>
    <p:sldId id="336" r:id="rId11"/>
    <p:sldId id="342" r:id="rId12"/>
    <p:sldId id="284" r:id="rId13"/>
    <p:sldId id="292" r:id="rId14"/>
    <p:sldId id="316" r:id="rId15"/>
    <p:sldId id="295" r:id="rId16"/>
    <p:sldId id="283" r:id="rId17"/>
    <p:sldId id="294" r:id="rId18"/>
    <p:sldId id="361" r:id="rId19"/>
    <p:sldId id="306" r:id="rId20"/>
    <p:sldId id="321" r:id="rId21"/>
    <p:sldId id="324" r:id="rId22"/>
    <p:sldId id="267" r:id="rId23"/>
    <p:sldId id="270" r:id="rId24"/>
    <p:sldId id="322" r:id="rId25"/>
    <p:sldId id="302" r:id="rId26"/>
    <p:sldId id="354" r:id="rId27"/>
    <p:sldId id="261" r:id="rId28"/>
    <p:sldId id="303" r:id="rId29"/>
    <p:sldId id="296" r:id="rId30"/>
    <p:sldId id="271" r:id="rId31"/>
    <p:sldId id="291" r:id="rId32"/>
    <p:sldId id="364" r:id="rId33"/>
    <p:sldId id="357" r:id="rId34"/>
    <p:sldId id="327" r:id="rId35"/>
    <p:sldId id="318" r:id="rId36"/>
    <p:sldId id="319" r:id="rId37"/>
    <p:sldId id="330" r:id="rId38"/>
    <p:sldId id="332" r:id="rId39"/>
    <p:sldId id="334" r:id="rId40"/>
    <p:sldId id="351" r:id="rId41"/>
    <p:sldId id="353" r:id="rId42"/>
    <p:sldId id="355" r:id="rId43"/>
    <p:sldId id="279" r:id="rId44"/>
    <p:sldId id="274" r:id="rId45"/>
    <p:sldId id="338" r:id="rId46"/>
    <p:sldId id="273" r:id="rId47"/>
    <p:sldId id="358" r:id="rId4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3784" autoAdjust="0"/>
  </p:normalViewPr>
  <p:slideViewPr>
    <p:cSldViewPr snapToGrid="0">
      <p:cViewPr varScale="1">
        <p:scale>
          <a:sx n="78" d="100"/>
          <a:sy n="78" d="100"/>
        </p:scale>
        <p:origin x="192" y="64"/>
      </p:cViewPr>
      <p:guideLst/>
    </p:cSldViewPr>
  </p:slideViewPr>
  <p:notesTextViewPr>
    <p:cViewPr>
      <p:scale>
        <a:sx n="1" d="1"/>
        <a:sy n="1" d="1"/>
      </p:scale>
      <p:origin x="0" y="0"/>
    </p:cViewPr>
  </p:notesTextViewPr>
  <p:sorterViewPr>
    <p:cViewPr varScale="1">
      <p:scale>
        <a:sx n="1" d="1"/>
        <a:sy n="1" d="1"/>
      </p:scale>
      <p:origin x="0" y="-563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presProps" Target="presProp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tableStyles" Target="tableStyles.xml"/><Relationship Id="rId5" Type="http://schemas.openxmlformats.org/officeDocument/2006/relationships/slide" Target="slides/slide2.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8" Type="http://schemas.openxmlformats.org/officeDocument/2006/relationships/slide" Target="slides/slide5.xml"/><Relationship Id="rId51" Type="http://schemas.openxmlformats.org/officeDocument/2006/relationships/viewProps" Target="viewProps.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0" Type="http://schemas.openxmlformats.org/officeDocument/2006/relationships/slide" Target="slides/slide17.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notesMaster" Target="notesMasters/notesMaster1.xml"/></Relationships>
</file>

<file path=ppt/diagrams/_rels/data6.xml.rels><?xml version="1.0" encoding="UTF-8" standalone="yes"?>
<Relationships xmlns="http://schemas.openxmlformats.org/package/2006/relationships"><Relationship Id="rId1" Type="http://schemas.openxmlformats.org/officeDocument/2006/relationships/image" Target="../media/image24.png"/></Relationships>
</file>

<file path=ppt/diagrams/_rels/drawing6.xml.rels><?xml version="1.0" encoding="UTF-8" standalone="yes"?>
<Relationships xmlns="http://schemas.openxmlformats.org/package/2006/relationships"><Relationship Id="rId1" Type="http://schemas.openxmlformats.org/officeDocument/2006/relationships/image" Target="../media/image24.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F57455A-482D-49CF-BCF8-DABBD72F6E67}"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CEB8E5CA-1F0E-47C5-B0B5-5AAE4FE0532F}">
      <dgm:prSet/>
      <dgm:spPr/>
      <dgm:t>
        <a:bodyPr/>
        <a:lstStyle/>
        <a:p>
          <a:pPr algn="l"/>
          <a:r>
            <a:rPr lang="en-US" b="1" dirty="0"/>
            <a:t>Professor </a:t>
          </a:r>
          <a:r>
            <a:rPr lang="en-US" b="1" dirty="0" err="1"/>
            <a:t>Musbau</a:t>
          </a:r>
          <a:r>
            <a:rPr lang="en-US" b="1" dirty="0"/>
            <a:t> </a:t>
          </a:r>
          <a:r>
            <a:rPr lang="en-US" b="1" dirty="0" err="1"/>
            <a:t>Adewumi</a:t>
          </a:r>
          <a:r>
            <a:rPr lang="en-US" b="1" dirty="0"/>
            <a:t> AKANJI,  FAS</a:t>
          </a:r>
          <a:endParaRPr lang="en-US" dirty="0"/>
        </a:p>
      </dgm:t>
    </dgm:pt>
    <dgm:pt modelId="{2CB15F3E-A227-4CC6-A55E-CD1DA635FAE9}" type="parTrans" cxnId="{241B7447-ADF1-42A5-98BB-FD3FDCCEEF52}">
      <dgm:prSet/>
      <dgm:spPr/>
      <dgm:t>
        <a:bodyPr/>
        <a:lstStyle/>
        <a:p>
          <a:endParaRPr lang="en-US"/>
        </a:p>
      </dgm:t>
    </dgm:pt>
    <dgm:pt modelId="{392C3CEF-D934-4A4A-93A9-30569AF172A8}" type="sibTrans" cxnId="{241B7447-ADF1-42A5-98BB-FD3FDCCEEF52}">
      <dgm:prSet/>
      <dgm:spPr/>
      <dgm:t>
        <a:bodyPr/>
        <a:lstStyle/>
        <a:p>
          <a:endParaRPr lang="en-US"/>
        </a:p>
      </dgm:t>
    </dgm:pt>
    <dgm:pt modelId="{D22ED471-4E38-4304-8BCE-07E20AF660B9}">
      <dgm:prSet/>
      <dgm:spPr/>
      <dgm:t>
        <a:bodyPr/>
        <a:lstStyle/>
        <a:p>
          <a:endParaRPr lang="en-US" dirty="0"/>
        </a:p>
      </dgm:t>
    </dgm:pt>
    <dgm:pt modelId="{C9977AEC-B23E-4044-B9DE-7F1C0CEF4021}" type="parTrans" cxnId="{537C5296-3D8B-4D28-B417-1F401BBE3537}">
      <dgm:prSet/>
      <dgm:spPr/>
      <dgm:t>
        <a:bodyPr/>
        <a:lstStyle/>
        <a:p>
          <a:endParaRPr lang="en-US"/>
        </a:p>
      </dgm:t>
    </dgm:pt>
    <dgm:pt modelId="{F8BA5164-1330-4F2C-A4D8-2D90EF5C7A84}" type="sibTrans" cxnId="{537C5296-3D8B-4D28-B417-1F401BBE3537}">
      <dgm:prSet/>
      <dgm:spPr/>
      <dgm:t>
        <a:bodyPr/>
        <a:lstStyle/>
        <a:p>
          <a:endParaRPr lang="en-US"/>
        </a:p>
      </dgm:t>
    </dgm:pt>
    <dgm:pt modelId="{E4EC782E-622E-41C8-BFFA-103FDB901353}">
      <dgm:prSet/>
      <dgm:spPr/>
      <dgm:t>
        <a:bodyPr/>
        <a:lstStyle/>
        <a:p>
          <a:r>
            <a:rPr lang="en-GB" b="1" dirty="0"/>
            <a:t>Director, Strategic Planning Unit</a:t>
          </a:r>
          <a:endParaRPr lang="en-US" dirty="0"/>
        </a:p>
      </dgm:t>
    </dgm:pt>
    <dgm:pt modelId="{0F3DBD65-8AA7-4777-A0A5-66C7CB805AC6}" type="sibTrans" cxnId="{5248B8A5-51AA-472F-AA2F-D6A11821D098}">
      <dgm:prSet/>
      <dgm:spPr/>
      <dgm:t>
        <a:bodyPr/>
        <a:lstStyle/>
        <a:p>
          <a:endParaRPr lang="en-US"/>
        </a:p>
      </dgm:t>
    </dgm:pt>
    <dgm:pt modelId="{62943D96-C49A-4608-8533-9D9C6B692B37}" type="parTrans" cxnId="{5248B8A5-51AA-472F-AA2F-D6A11821D098}">
      <dgm:prSet/>
      <dgm:spPr/>
      <dgm:t>
        <a:bodyPr/>
        <a:lstStyle/>
        <a:p>
          <a:endParaRPr lang="en-US"/>
        </a:p>
      </dgm:t>
    </dgm:pt>
    <dgm:pt modelId="{F684D7C4-D33D-42F5-B3F0-FABAF612B31E}" type="pres">
      <dgm:prSet presAssocID="{FF57455A-482D-49CF-BCF8-DABBD72F6E67}" presName="Name0" presStyleCnt="0">
        <dgm:presLayoutVars>
          <dgm:dir/>
          <dgm:animLvl val="lvl"/>
          <dgm:resizeHandles val="exact"/>
        </dgm:presLayoutVars>
      </dgm:prSet>
      <dgm:spPr/>
    </dgm:pt>
    <dgm:pt modelId="{1C3B8A45-2928-453A-B2AE-1235D3AF3734}" type="pres">
      <dgm:prSet presAssocID="{CEB8E5CA-1F0E-47C5-B0B5-5AAE4FE0532F}" presName="linNode" presStyleCnt="0"/>
      <dgm:spPr/>
    </dgm:pt>
    <dgm:pt modelId="{A6F5D7C1-AEBE-483A-97B5-639BB867B739}" type="pres">
      <dgm:prSet presAssocID="{CEB8E5CA-1F0E-47C5-B0B5-5AAE4FE0532F}" presName="parentText" presStyleLbl="node1" presStyleIdx="0" presStyleCnt="2">
        <dgm:presLayoutVars>
          <dgm:chMax val="1"/>
          <dgm:bulletEnabled val="1"/>
        </dgm:presLayoutVars>
      </dgm:prSet>
      <dgm:spPr/>
    </dgm:pt>
    <dgm:pt modelId="{17EC06E8-5211-45FF-8BF2-0EEC8708DCA4}" type="pres">
      <dgm:prSet presAssocID="{CEB8E5CA-1F0E-47C5-B0B5-5AAE4FE0532F}" presName="descendantText" presStyleLbl="alignAccFollowNode1" presStyleIdx="0" presStyleCnt="1" custLinFactX="28274" custLinFactNeighborX="100000" custLinFactNeighborY="3400">
        <dgm:presLayoutVars>
          <dgm:bulletEnabled val="1"/>
        </dgm:presLayoutVars>
      </dgm:prSet>
      <dgm:spPr/>
    </dgm:pt>
    <dgm:pt modelId="{FECA5CD3-DE74-4524-B150-8221226BB97B}" type="pres">
      <dgm:prSet presAssocID="{392C3CEF-D934-4A4A-93A9-30569AF172A8}" presName="sp" presStyleCnt="0"/>
      <dgm:spPr/>
    </dgm:pt>
    <dgm:pt modelId="{6F40CBA6-DDF4-4549-9795-643E912676BB}" type="pres">
      <dgm:prSet presAssocID="{D22ED471-4E38-4304-8BCE-07E20AF660B9}" presName="linNode" presStyleCnt="0"/>
      <dgm:spPr/>
    </dgm:pt>
    <dgm:pt modelId="{44E4E312-C48F-4C8E-901B-DC4883B19097}" type="pres">
      <dgm:prSet presAssocID="{D22ED471-4E38-4304-8BCE-07E20AF660B9}" presName="parentText" presStyleLbl="node1" presStyleIdx="1" presStyleCnt="2" custScaleY="1799">
        <dgm:presLayoutVars>
          <dgm:chMax val="1"/>
          <dgm:bulletEnabled val="1"/>
        </dgm:presLayoutVars>
      </dgm:prSet>
      <dgm:spPr/>
    </dgm:pt>
  </dgm:ptLst>
  <dgm:cxnLst>
    <dgm:cxn modelId="{9D76E726-48CC-4DB1-8E6A-AA83A0F5C2AA}" type="presOf" srcId="{D22ED471-4E38-4304-8BCE-07E20AF660B9}" destId="{44E4E312-C48F-4C8E-901B-DC4883B19097}" srcOrd="0" destOrd="0" presId="urn:microsoft.com/office/officeart/2005/8/layout/vList5"/>
    <dgm:cxn modelId="{C67B032A-03C3-4E7B-9042-4D6CE658A3C3}" type="presOf" srcId="{E4EC782E-622E-41C8-BFFA-103FDB901353}" destId="{17EC06E8-5211-45FF-8BF2-0EEC8708DCA4}" srcOrd="0" destOrd="0" presId="urn:microsoft.com/office/officeart/2005/8/layout/vList5"/>
    <dgm:cxn modelId="{241B7447-ADF1-42A5-98BB-FD3FDCCEEF52}" srcId="{FF57455A-482D-49CF-BCF8-DABBD72F6E67}" destId="{CEB8E5CA-1F0E-47C5-B0B5-5AAE4FE0532F}" srcOrd="0" destOrd="0" parTransId="{2CB15F3E-A227-4CC6-A55E-CD1DA635FAE9}" sibTransId="{392C3CEF-D934-4A4A-93A9-30569AF172A8}"/>
    <dgm:cxn modelId="{85C99B74-1A4D-4E93-AF5D-E521CE2467F6}" type="presOf" srcId="{CEB8E5CA-1F0E-47C5-B0B5-5AAE4FE0532F}" destId="{A6F5D7C1-AEBE-483A-97B5-639BB867B739}" srcOrd="0" destOrd="0" presId="urn:microsoft.com/office/officeart/2005/8/layout/vList5"/>
    <dgm:cxn modelId="{537C5296-3D8B-4D28-B417-1F401BBE3537}" srcId="{FF57455A-482D-49CF-BCF8-DABBD72F6E67}" destId="{D22ED471-4E38-4304-8BCE-07E20AF660B9}" srcOrd="1" destOrd="0" parTransId="{C9977AEC-B23E-4044-B9DE-7F1C0CEF4021}" sibTransId="{F8BA5164-1330-4F2C-A4D8-2D90EF5C7A84}"/>
    <dgm:cxn modelId="{5248B8A5-51AA-472F-AA2F-D6A11821D098}" srcId="{CEB8E5CA-1F0E-47C5-B0B5-5AAE4FE0532F}" destId="{E4EC782E-622E-41C8-BFFA-103FDB901353}" srcOrd="0" destOrd="0" parTransId="{62943D96-C49A-4608-8533-9D9C6B692B37}" sibTransId="{0F3DBD65-8AA7-4777-A0A5-66C7CB805AC6}"/>
    <dgm:cxn modelId="{10D046BD-0FFC-4334-93D1-4DD830681DBB}" type="presOf" srcId="{FF57455A-482D-49CF-BCF8-DABBD72F6E67}" destId="{F684D7C4-D33D-42F5-B3F0-FABAF612B31E}" srcOrd="0" destOrd="0" presId="urn:microsoft.com/office/officeart/2005/8/layout/vList5"/>
    <dgm:cxn modelId="{E57AA8CA-B95F-404D-8553-402EFAE8C89B}" type="presParOf" srcId="{F684D7C4-D33D-42F5-B3F0-FABAF612B31E}" destId="{1C3B8A45-2928-453A-B2AE-1235D3AF3734}" srcOrd="0" destOrd="0" presId="urn:microsoft.com/office/officeart/2005/8/layout/vList5"/>
    <dgm:cxn modelId="{E277D04A-0B9F-4EDF-90A4-3D3C3C21707E}" type="presParOf" srcId="{1C3B8A45-2928-453A-B2AE-1235D3AF3734}" destId="{A6F5D7C1-AEBE-483A-97B5-639BB867B739}" srcOrd="0" destOrd="0" presId="urn:microsoft.com/office/officeart/2005/8/layout/vList5"/>
    <dgm:cxn modelId="{39BA25A0-36AF-4CAA-932E-FF45158CDC86}" type="presParOf" srcId="{1C3B8A45-2928-453A-B2AE-1235D3AF3734}" destId="{17EC06E8-5211-45FF-8BF2-0EEC8708DCA4}" srcOrd="1" destOrd="0" presId="urn:microsoft.com/office/officeart/2005/8/layout/vList5"/>
    <dgm:cxn modelId="{0A1725A9-A657-4DAB-B2CE-BA876B15313B}" type="presParOf" srcId="{F684D7C4-D33D-42F5-B3F0-FABAF612B31E}" destId="{FECA5CD3-DE74-4524-B150-8221226BB97B}" srcOrd="1" destOrd="0" presId="urn:microsoft.com/office/officeart/2005/8/layout/vList5"/>
    <dgm:cxn modelId="{2DBC96D4-9503-4A3A-B91F-792A556DE8E4}" type="presParOf" srcId="{F684D7C4-D33D-42F5-B3F0-FABAF612B31E}" destId="{6F40CBA6-DDF4-4549-9795-643E912676BB}" srcOrd="2" destOrd="0" presId="urn:microsoft.com/office/officeart/2005/8/layout/vList5"/>
    <dgm:cxn modelId="{A50DE568-8E74-4401-B4EF-477FCD85CC74}" type="presParOf" srcId="{6F40CBA6-DDF4-4549-9795-643E912676BB}" destId="{44E4E312-C48F-4C8E-901B-DC4883B19097}" srcOrd="0"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A93B6E0-B7B7-4934-B1CF-68BCE4CAD354}" type="doc">
      <dgm:prSet loTypeId="urn:microsoft.com/office/officeart/2008/layout/LinedList" loCatId="list" qsTypeId="urn:microsoft.com/office/officeart/2005/8/quickstyle/simple2" qsCatId="simple" csTypeId="urn:microsoft.com/office/officeart/2005/8/colors/accent3_2" csCatId="accent3" phldr="1"/>
      <dgm:spPr/>
      <dgm:t>
        <a:bodyPr/>
        <a:lstStyle/>
        <a:p>
          <a:endParaRPr lang="en-US"/>
        </a:p>
      </dgm:t>
    </dgm:pt>
    <dgm:pt modelId="{202DB88F-AD09-425B-BD83-5083E7E2E699}">
      <dgm:prSet/>
      <dgm:spPr/>
      <dgm:t>
        <a:bodyPr/>
        <a:lstStyle/>
        <a:p>
          <a:r>
            <a:rPr lang="en-US" b="1"/>
            <a:t>University College, Ibadan (1948)</a:t>
          </a:r>
          <a:endParaRPr lang="en-US"/>
        </a:p>
      </dgm:t>
    </dgm:pt>
    <dgm:pt modelId="{3E80E95B-B31A-40E4-BD90-1A702E972CB7}" type="parTrans" cxnId="{F4045DB3-2E9D-4F18-AAFF-685045447ED0}">
      <dgm:prSet/>
      <dgm:spPr/>
      <dgm:t>
        <a:bodyPr/>
        <a:lstStyle/>
        <a:p>
          <a:endParaRPr lang="en-US"/>
        </a:p>
      </dgm:t>
    </dgm:pt>
    <dgm:pt modelId="{9DB1A2AA-79E7-4F52-A627-72BC7663A6B4}" type="sibTrans" cxnId="{F4045DB3-2E9D-4F18-AAFF-685045447ED0}">
      <dgm:prSet/>
      <dgm:spPr/>
      <dgm:t>
        <a:bodyPr/>
        <a:lstStyle/>
        <a:p>
          <a:endParaRPr lang="en-US"/>
        </a:p>
      </dgm:t>
    </dgm:pt>
    <dgm:pt modelId="{C7898735-B759-493E-B085-4A19D645A257}">
      <dgm:prSet/>
      <dgm:spPr/>
      <dgm:t>
        <a:bodyPr/>
        <a:lstStyle/>
        <a:p>
          <a:r>
            <a:rPr lang="en-US" b="1"/>
            <a:t>University of Nigeria, Nsukka (1960),</a:t>
          </a:r>
          <a:endParaRPr lang="en-US"/>
        </a:p>
      </dgm:t>
    </dgm:pt>
    <dgm:pt modelId="{0932BC9F-E71C-463E-8B3D-AEAC3F742B35}" type="parTrans" cxnId="{8E52C2C4-30B3-4FEB-8D24-4AB26F08499C}">
      <dgm:prSet/>
      <dgm:spPr/>
      <dgm:t>
        <a:bodyPr/>
        <a:lstStyle/>
        <a:p>
          <a:endParaRPr lang="en-US"/>
        </a:p>
      </dgm:t>
    </dgm:pt>
    <dgm:pt modelId="{05E0D97B-F940-4160-83E0-0F5D9437E491}" type="sibTrans" cxnId="{8E52C2C4-30B3-4FEB-8D24-4AB26F08499C}">
      <dgm:prSet/>
      <dgm:spPr/>
      <dgm:t>
        <a:bodyPr/>
        <a:lstStyle/>
        <a:p>
          <a:endParaRPr lang="en-US"/>
        </a:p>
      </dgm:t>
    </dgm:pt>
    <dgm:pt modelId="{3DFEAA96-1C03-4E6C-920D-7E3CDD73AB71}">
      <dgm:prSet/>
      <dgm:spPr/>
      <dgm:t>
        <a:bodyPr/>
        <a:lstStyle/>
        <a:p>
          <a:r>
            <a:rPr lang="en-US" b="1"/>
            <a:t>University of Lagos, Lagos (1962), </a:t>
          </a:r>
          <a:endParaRPr lang="en-US"/>
        </a:p>
      </dgm:t>
    </dgm:pt>
    <dgm:pt modelId="{98D74E45-0260-4DD3-9E8F-147ADDAAB3AF}" type="parTrans" cxnId="{BA4C889D-AD2F-485B-86D5-4FC8853D0ED0}">
      <dgm:prSet/>
      <dgm:spPr/>
      <dgm:t>
        <a:bodyPr/>
        <a:lstStyle/>
        <a:p>
          <a:endParaRPr lang="en-US"/>
        </a:p>
      </dgm:t>
    </dgm:pt>
    <dgm:pt modelId="{6D6B1EA9-0DDF-44F8-B380-30DD83FECE53}" type="sibTrans" cxnId="{BA4C889D-AD2F-485B-86D5-4FC8853D0ED0}">
      <dgm:prSet/>
      <dgm:spPr/>
      <dgm:t>
        <a:bodyPr/>
        <a:lstStyle/>
        <a:p>
          <a:endParaRPr lang="en-US"/>
        </a:p>
      </dgm:t>
    </dgm:pt>
    <dgm:pt modelId="{4D92E8AA-69C0-4AD7-A7A3-0F3F58135C95}">
      <dgm:prSet/>
      <dgm:spPr/>
      <dgm:t>
        <a:bodyPr/>
        <a:lstStyle/>
        <a:p>
          <a:r>
            <a:rPr lang="en-US" b="1"/>
            <a:t>University of Ife (now Obafemi Awolowo University), Ile- Ife (1962), </a:t>
          </a:r>
          <a:endParaRPr lang="en-US"/>
        </a:p>
      </dgm:t>
    </dgm:pt>
    <dgm:pt modelId="{05E97D31-87A2-43F8-895C-BD1AD203B91A}" type="parTrans" cxnId="{FB021C87-9CDD-4C39-ACE0-A640440BE7FD}">
      <dgm:prSet/>
      <dgm:spPr/>
      <dgm:t>
        <a:bodyPr/>
        <a:lstStyle/>
        <a:p>
          <a:endParaRPr lang="en-US"/>
        </a:p>
      </dgm:t>
    </dgm:pt>
    <dgm:pt modelId="{C59FF7AE-13BC-4C3B-8612-E762EE90173C}" type="sibTrans" cxnId="{FB021C87-9CDD-4C39-ACE0-A640440BE7FD}">
      <dgm:prSet/>
      <dgm:spPr/>
      <dgm:t>
        <a:bodyPr/>
        <a:lstStyle/>
        <a:p>
          <a:endParaRPr lang="en-US"/>
        </a:p>
      </dgm:t>
    </dgm:pt>
    <dgm:pt modelId="{41F55B86-CD9B-4CB5-95FE-1692C1A3A79D}">
      <dgm:prSet/>
      <dgm:spPr/>
      <dgm:t>
        <a:bodyPr/>
        <a:lstStyle/>
        <a:p>
          <a:r>
            <a:rPr lang="en-US" b="1"/>
            <a:t>Ahmadu Bello University, Zaria (1962)</a:t>
          </a:r>
          <a:endParaRPr lang="en-US"/>
        </a:p>
      </dgm:t>
    </dgm:pt>
    <dgm:pt modelId="{48BA98D5-6279-4553-BB27-25CEADCAA183}" type="parTrans" cxnId="{5BA5D42A-300D-4508-951C-E5C12CA5994E}">
      <dgm:prSet/>
      <dgm:spPr/>
      <dgm:t>
        <a:bodyPr/>
        <a:lstStyle/>
        <a:p>
          <a:endParaRPr lang="en-US"/>
        </a:p>
      </dgm:t>
    </dgm:pt>
    <dgm:pt modelId="{7A6CF39B-3ACD-4806-A6B6-024CE16468C7}" type="sibTrans" cxnId="{5BA5D42A-300D-4508-951C-E5C12CA5994E}">
      <dgm:prSet/>
      <dgm:spPr/>
      <dgm:t>
        <a:bodyPr/>
        <a:lstStyle/>
        <a:p>
          <a:endParaRPr lang="en-US"/>
        </a:p>
      </dgm:t>
    </dgm:pt>
    <dgm:pt modelId="{7BA2100D-2D89-4741-9C11-0B8A4AAF0706}">
      <dgm:prSet/>
      <dgm:spPr/>
      <dgm:t>
        <a:bodyPr/>
        <a:lstStyle/>
        <a:p>
          <a:r>
            <a:rPr lang="en-US" b="1" dirty="0"/>
            <a:t>University of Benin, Benin- City (1970)</a:t>
          </a:r>
          <a:endParaRPr lang="en-US" dirty="0"/>
        </a:p>
      </dgm:t>
    </dgm:pt>
    <dgm:pt modelId="{844FED24-C0FE-4BB9-92CC-3B669B8E2F9F}" type="parTrans" cxnId="{5EEEA71B-52CB-487C-AEE8-EEB9C59B0EDE}">
      <dgm:prSet/>
      <dgm:spPr/>
      <dgm:t>
        <a:bodyPr/>
        <a:lstStyle/>
        <a:p>
          <a:endParaRPr lang="en-US"/>
        </a:p>
      </dgm:t>
    </dgm:pt>
    <dgm:pt modelId="{1C15D098-BB50-472E-BBD1-0AC540EC6B3F}" type="sibTrans" cxnId="{5EEEA71B-52CB-487C-AEE8-EEB9C59B0EDE}">
      <dgm:prSet/>
      <dgm:spPr/>
      <dgm:t>
        <a:bodyPr/>
        <a:lstStyle/>
        <a:p>
          <a:endParaRPr lang="en-US"/>
        </a:p>
      </dgm:t>
    </dgm:pt>
    <dgm:pt modelId="{22C2005D-748E-4D2C-BAA6-5E34D1D7F685}">
      <dgm:prSet/>
      <dgm:spPr/>
      <dgm:t>
        <a:bodyPr/>
        <a:lstStyle/>
        <a:p>
          <a:r>
            <a:rPr lang="en-US" b="1" dirty="0"/>
            <a:t>Kwara State University, Malete (2009)</a:t>
          </a:r>
          <a:endParaRPr lang="en-US" dirty="0"/>
        </a:p>
      </dgm:t>
    </dgm:pt>
    <dgm:pt modelId="{7AF6467A-DC63-48C1-8D99-5CE5DCC5FCE2}" type="parTrans" cxnId="{F5978CE0-E8E7-44A2-ABEA-69CC35C1CD04}">
      <dgm:prSet/>
      <dgm:spPr/>
      <dgm:t>
        <a:bodyPr/>
        <a:lstStyle/>
        <a:p>
          <a:endParaRPr lang="en-US"/>
        </a:p>
      </dgm:t>
    </dgm:pt>
    <dgm:pt modelId="{973EDC3E-5CD5-4242-BA1F-48A6D60850F6}" type="sibTrans" cxnId="{F5978CE0-E8E7-44A2-ABEA-69CC35C1CD04}">
      <dgm:prSet/>
      <dgm:spPr/>
      <dgm:t>
        <a:bodyPr/>
        <a:lstStyle/>
        <a:p>
          <a:endParaRPr lang="en-US"/>
        </a:p>
      </dgm:t>
    </dgm:pt>
    <dgm:pt modelId="{F41F987B-215C-4DA7-8D37-CEF0E5B44166}" type="pres">
      <dgm:prSet presAssocID="{8A93B6E0-B7B7-4934-B1CF-68BCE4CAD354}" presName="vert0" presStyleCnt="0">
        <dgm:presLayoutVars>
          <dgm:dir/>
          <dgm:animOne val="branch"/>
          <dgm:animLvl val="lvl"/>
        </dgm:presLayoutVars>
      </dgm:prSet>
      <dgm:spPr/>
    </dgm:pt>
    <dgm:pt modelId="{BBDB9C3D-1DC6-46AD-A785-9488E5B34AA9}" type="pres">
      <dgm:prSet presAssocID="{202DB88F-AD09-425B-BD83-5083E7E2E699}" presName="thickLine" presStyleLbl="alignNode1" presStyleIdx="0" presStyleCnt="7"/>
      <dgm:spPr/>
    </dgm:pt>
    <dgm:pt modelId="{A2F46E12-0C18-4477-A2A9-02B7A3244E4F}" type="pres">
      <dgm:prSet presAssocID="{202DB88F-AD09-425B-BD83-5083E7E2E699}" presName="horz1" presStyleCnt="0"/>
      <dgm:spPr/>
    </dgm:pt>
    <dgm:pt modelId="{A0ABC732-DB0B-4401-8981-C6D3BE85A8A5}" type="pres">
      <dgm:prSet presAssocID="{202DB88F-AD09-425B-BD83-5083E7E2E699}" presName="tx1" presStyleLbl="revTx" presStyleIdx="0" presStyleCnt="7"/>
      <dgm:spPr/>
    </dgm:pt>
    <dgm:pt modelId="{CFC93BBE-94C9-4357-9F1E-099D22C2F67A}" type="pres">
      <dgm:prSet presAssocID="{202DB88F-AD09-425B-BD83-5083E7E2E699}" presName="vert1" presStyleCnt="0"/>
      <dgm:spPr/>
    </dgm:pt>
    <dgm:pt modelId="{34C466CE-0867-4400-BBC1-63F3A4970B54}" type="pres">
      <dgm:prSet presAssocID="{C7898735-B759-493E-B085-4A19D645A257}" presName="thickLine" presStyleLbl="alignNode1" presStyleIdx="1" presStyleCnt="7"/>
      <dgm:spPr/>
    </dgm:pt>
    <dgm:pt modelId="{7D4F8060-A275-45E4-908F-7E19304DB7D6}" type="pres">
      <dgm:prSet presAssocID="{C7898735-B759-493E-B085-4A19D645A257}" presName="horz1" presStyleCnt="0"/>
      <dgm:spPr/>
    </dgm:pt>
    <dgm:pt modelId="{3D26F0A8-94E7-4409-B3EB-DCC30A0805BA}" type="pres">
      <dgm:prSet presAssocID="{C7898735-B759-493E-B085-4A19D645A257}" presName="tx1" presStyleLbl="revTx" presStyleIdx="1" presStyleCnt="7"/>
      <dgm:spPr/>
    </dgm:pt>
    <dgm:pt modelId="{39623E7D-A6F9-4A61-8128-04165CFC8CFD}" type="pres">
      <dgm:prSet presAssocID="{C7898735-B759-493E-B085-4A19D645A257}" presName="vert1" presStyleCnt="0"/>
      <dgm:spPr/>
    </dgm:pt>
    <dgm:pt modelId="{81AB83BE-84D3-4334-AE4D-D4E68F95B240}" type="pres">
      <dgm:prSet presAssocID="{3DFEAA96-1C03-4E6C-920D-7E3CDD73AB71}" presName="thickLine" presStyleLbl="alignNode1" presStyleIdx="2" presStyleCnt="7"/>
      <dgm:spPr/>
    </dgm:pt>
    <dgm:pt modelId="{AC63299B-34BB-4FEB-A951-94C1D5610437}" type="pres">
      <dgm:prSet presAssocID="{3DFEAA96-1C03-4E6C-920D-7E3CDD73AB71}" presName="horz1" presStyleCnt="0"/>
      <dgm:spPr/>
    </dgm:pt>
    <dgm:pt modelId="{97818EF4-9826-4E8E-AA97-C0C33CA506D5}" type="pres">
      <dgm:prSet presAssocID="{3DFEAA96-1C03-4E6C-920D-7E3CDD73AB71}" presName="tx1" presStyleLbl="revTx" presStyleIdx="2" presStyleCnt="7"/>
      <dgm:spPr/>
    </dgm:pt>
    <dgm:pt modelId="{6B04C425-FCC2-47EE-832A-5369DC80A922}" type="pres">
      <dgm:prSet presAssocID="{3DFEAA96-1C03-4E6C-920D-7E3CDD73AB71}" presName="vert1" presStyleCnt="0"/>
      <dgm:spPr/>
    </dgm:pt>
    <dgm:pt modelId="{666A7DB3-5700-4F08-BA60-3C805352D5A2}" type="pres">
      <dgm:prSet presAssocID="{4D92E8AA-69C0-4AD7-A7A3-0F3F58135C95}" presName="thickLine" presStyleLbl="alignNode1" presStyleIdx="3" presStyleCnt="7"/>
      <dgm:spPr/>
    </dgm:pt>
    <dgm:pt modelId="{9185971C-1B39-4A54-9769-67C02505FB22}" type="pres">
      <dgm:prSet presAssocID="{4D92E8AA-69C0-4AD7-A7A3-0F3F58135C95}" presName="horz1" presStyleCnt="0"/>
      <dgm:spPr/>
    </dgm:pt>
    <dgm:pt modelId="{819A0331-9289-4B97-9A19-B3683313BC00}" type="pres">
      <dgm:prSet presAssocID="{4D92E8AA-69C0-4AD7-A7A3-0F3F58135C95}" presName="tx1" presStyleLbl="revTx" presStyleIdx="3" presStyleCnt="7"/>
      <dgm:spPr/>
    </dgm:pt>
    <dgm:pt modelId="{667091DA-8CBE-42F9-B971-B00767A21C12}" type="pres">
      <dgm:prSet presAssocID="{4D92E8AA-69C0-4AD7-A7A3-0F3F58135C95}" presName="vert1" presStyleCnt="0"/>
      <dgm:spPr/>
    </dgm:pt>
    <dgm:pt modelId="{18D4DE18-378A-4329-B605-FE2EEACE0D13}" type="pres">
      <dgm:prSet presAssocID="{41F55B86-CD9B-4CB5-95FE-1692C1A3A79D}" presName="thickLine" presStyleLbl="alignNode1" presStyleIdx="4" presStyleCnt="7"/>
      <dgm:spPr/>
    </dgm:pt>
    <dgm:pt modelId="{665F6775-3DB9-4E44-B31D-F0EFD19C12BA}" type="pres">
      <dgm:prSet presAssocID="{41F55B86-CD9B-4CB5-95FE-1692C1A3A79D}" presName="horz1" presStyleCnt="0"/>
      <dgm:spPr/>
    </dgm:pt>
    <dgm:pt modelId="{D7F51BF4-DC92-48D8-B27C-03D4EFD57775}" type="pres">
      <dgm:prSet presAssocID="{41F55B86-CD9B-4CB5-95FE-1692C1A3A79D}" presName="tx1" presStyleLbl="revTx" presStyleIdx="4" presStyleCnt="7"/>
      <dgm:spPr/>
    </dgm:pt>
    <dgm:pt modelId="{AD09844A-F48D-415E-97C8-5E70C7F7FBB5}" type="pres">
      <dgm:prSet presAssocID="{41F55B86-CD9B-4CB5-95FE-1692C1A3A79D}" presName="vert1" presStyleCnt="0"/>
      <dgm:spPr/>
    </dgm:pt>
    <dgm:pt modelId="{44F05403-45CA-464D-B73E-25914073125D}" type="pres">
      <dgm:prSet presAssocID="{7BA2100D-2D89-4741-9C11-0B8A4AAF0706}" presName="thickLine" presStyleLbl="alignNode1" presStyleIdx="5" presStyleCnt="7"/>
      <dgm:spPr/>
    </dgm:pt>
    <dgm:pt modelId="{F7BB9743-4E9D-483A-A6B1-9A5F4A38CCE9}" type="pres">
      <dgm:prSet presAssocID="{7BA2100D-2D89-4741-9C11-0B8A4AAF0706}" presName="horz1" presStyleCnt="0"/>
      <dgm:spPr/>
    </dgm:pt>
    <dgm:pt modelId="{ABFE81E1-57EF-4636-AAC8-ADB4A2CF4FBF}" type="pres">
      <dgm:prSet presAssocID="{7BA2100D-2D89-4741-9C11-0B8A4AAF0706}" presName="tx1" presStyleLbl="revTx" presStyleIdx="5" presStyleCnt="7"/>
      <dgm:spPr/>
    </dgm:pt>
    <dgm:pt modelId="{64A3124A-B0D5-4950-8825-6B1D897EB9E2}" type="pres">
      <dgm:prSet presAssocID="{7BA2100D-2D89-4741-9C11-0B8A4AAF0706}" presName="vert1" presStyleCnt="0"/>
      <dgm:spPr/>
    </dgm:pt>
    <dgm:pt modelId="{6845FDC6-0D32-4964-965C-53E6A8771E87}" type="pres">
      <dgm:prSet presAssocID="{22C2005D-748E-4D2C-BAA6-5E34D1D7F685}" presName="thickLine" presStyleLbl="alignNode1" presStyleIdx="6" presStyleCnt="7"/>
      <dgm:spPr/>
    </dgm:pt>
    <dgm:pt modelId="{F07F5E51-C249-49D5-B6DC-BDEB3EC1A22B}" type="pres">
      <dgm:prSet presAssocID="{22C2005D-748E-4D2C-BAA6-5E34D1D7F685}" presName="horz1" presStyleCnt="0"/>
      <dgm:spPr/>
    </dgm:pt>
    <dgm:pt modelId="{30B5BDA4-7AC2-4A1A-A69B-E351D23CE33F}" type="pres">
      <dgm:prSet presAssocID="{22C2005D-748E-4D2C-BAA6-5E34D1D7F685}" presName="tx1" presStyleLbl="revTx" presStyleIdx="6" presStyleCnt="7"/>
      <dgm:spPr/>
    </dgm:pt>
    <dgm:pt modelId="{B5D82946-F279-4569-B1A2-094081E301EB}" type="pres">
      <dgm:prSet presAssocID="{22C2005D-748E-4D2C-BAA6-5E34D1D7F685}" presName="vert1" presStyleCnt="0"/>
      <dgm:spPr/>
    </dgm:pt>
  </dgm:ptLst>
  <dgm:cxnLst>
    <dgm:cxn modelId="{5EEEA71B-52CB-487C-AEE8-EEB9C59B0EDE}" srcId="{8A93B6E0-B7B7-4934-B1CF-68BCE4CAD354}" destId="{7BA2100D-2D89-4741-9C11-0B8A4AAF0706}" srcOrd="5" destOrd="0" parTransId="{844FED24-C0FE-4BB9-92CC-3B669B8E2F9F}" sibTransId="{1C15D098-BB50-472E-BBD1-0AC540EC6B3F}"/>
    <dgm:cxn modelId="{5BA5D42A-300D-4508-951C-E5C12CA5994E}" srcId="{8A93B6E0-B7B7-4934-B1CF-68BCE4CAD354}" destId="{41F55B86-CD9B-4CB5-95FE-1692C1A3A79D}" srcOrd="4" destOrd="0" parTransId="{48BA98D5-6279-4553-BB27-25CEADCAA183}" sibTransId="{7A6CF39B-3ACD-4806-A6B6-024CE16468C7}"/>
    <dgm:cxn modelId="{2E39DB36-2077-4366-A265-BF3B11596C9C}" type="presOf" srcId="{C7898735-B759-493E-B085-4A19D645A257}" destId="{3D26F0A8-94E7-4409-B3EB-DCC30A0805BA}" srcOrd="0" destOrd="0" presId="urn:microsoft.com/office/officeart/2008/layout/LinedList"/>
    <dgm:cxn modelId="{CAFA793D-49F3-4973-90BA-3C5ABC8508D1}" type="presOf" srcId="{22C2005D-748E-4D2C-BAA6-5E34D1D7F685}" destId="{30B5BDA4-7AC2-4A1A-A69B-E351D23CE33F}" srcOrd="0" destOrd="0" presId="urn:microsoft.com/office/officeart/2008/layout/LinedList"/>
    <dgm:cxn modelId="{FB021C87-9CDD-4C39-ACE0-A640440BE7FD}" srcId="{8A93B6E0-B7B7-4934-B1CF-68BCE4CAD354}" destId="{4D92E8AA-69C0-4AD7-A7A3-0F3F58135C95}" srcOrd="3" destOrd="0" parTransId="{05E97D31-87A2-43F8-895C-BD1AD203B91A}" sibTransId="{C59FF7AE-13BC-4C3B-8612-E762EE90173C}"/>
    <dgm:cxn modelId="{9466728A-F0B4-4F60-A294-D7410FA73712}" type="presOf" srcId="{8A93B6E0-B7B7-4934-B1CF-68BCE4CAD354}" destId="{F41F987B-215C-4DA7-8D37-CEF0E5B44166}" srcOrd="0" destOrd="0" presId="urn:microsoft.com/office/officeart/2008/layout/LinedList"/>
    <dgm:cxn modelId="{BA4C889D-AD2F-485B-86D5-4FC8853D0ED0}" srcId="{8A93B6E0-B7B7-4934-B1CF-68BCE4CAD354}" destId="{3DFEAA96-1C03-4E6C-920D-7E3CDD73AB71}" srcOrd="2" destOrd="0" parTransId="{98D74E45-0260-4DD3-9E8F-147ADDAAB3AF}" sibTransId="{6D6B1EA9-0DDF-44F8-B380-30DD83FECE53}"/>
    <dgm:cxn modelId="{A8ACD9A0-A11C-46C6-8014-69E63A3F2CEA}" type="presOf" srcId="{202DB88F-AD09-425B-BD83-5083E7E2E699}" destId="{A0ABC732-DB0B-4401-8981-C6D3BE85A8A5}" srcOrd="0" destOrd="0" presId="urn:microsoft.com/office/officeart/2008/layout/LinedList"/>
    <dgm:cxn modelId="{62C344AB-94BA-4A5E-AF52-96B35B440146}" type="presOf" srcId="{7BA2100D-2D89-4741-9C11-0B8A4AAF0706}" destId="{ABFE81E1-57EF-4636-AAC8-ADB4A2CF4FBF}" srcOrd="0" destOrd="0" presId="urn:microsoft.com/office/officeart/2008/layout/LinedList"/>
    <dgm:cxn modelId="{D5BA91AB-3DAF-4910-8258-79C6CAE0B07F}" type="presOf" srcId="{4D92E8AA-69C0-4AD7-A7A3-0F3F58135C95}" destId="{819A0331-9289-4B97-9A19-B3683313BC00}" srcOrd="0" destOrd="0" presId="urn:microsoft.com/office/officeart/2008/layout/LinedList"/>
    <dgm:cxn modelId="{F4045DB3-2E9D-4F18-AAFF-685045447ED0}" srcId="{8A93B6E0-B7B7-4934-B1CF-68BCE4CAD354}" destId="{202DB88F-AD09-425B-BD83-5083E7E2E699}" srcOrd="0" destOrd="0" parTransId="{3E80E95B-B31A-40E4-BD90-1A702E972CB7}" sibTransId="{9DB1A2AA-79E7-4F52-A627-72BC7663A6B4}"/>
    <dgm:cxn modelId="{8E52C2C4-30B3-4FEB-8D24-4AB26F08499C}" srcId="{8A93B6E0-B7B7-4934-B1CF-68BCE4CAD354}" destId="{C7898735-B759-493E-B085-4A19D645A257}" srcOrd="1" destOrd="0" parTransId="{0932BC9F-E71C-463E-8B3D-AEAC3F742B35}" sibTransId="{05E0D97B-F940-4160-83E0-0F5D9437E491}"/>
    <dgm:cxn modelId="{F5978CE0-E8E7-44A2-ABEA-69CC35C1CD04}" srcId="{8A93B6E0-B7B7-4934-B1CF-68BCE4CAD354}" destId="{22C2005D-748E-4D2C-BAA6-5E34D1D7F685}" srcOrd="6" destOrd="0" parTransId="{7AF6467A-DC63-48C1-8D99-5CE5DCC5FCE2}" sibTransId="{973EDC3E-5CD5-4242-BA1F-48A6D60850F6}"/>
    <dgm:cxn modelId="{69801FEB-51DE-4F1B-A114-A83B17B34978}" type="presOf" srcId="{3DFEAA96-1C03-4E6C-920D-7E3CDD73AB71}" destId="{97818EF4-9826-4E8E-AA97-C0C33CA506D5}" srcOrd="0" destOrd="0" presId="urn:microsoft.com/office/officeart/2008/layout/LinedList"/>
    <dgm:cxn modelId="{8FDA99F5-0C95-45CE-AA60-A055268ECB5F}" type="presOf" srcId="{41F55B86-CD9B-4CB5-95FE-1692C1A3A79D}" destId="{D7F51BF4-DC92-48D8-B27C-03D4EFD57775}" srcOrd="0" destOrd="0" presId="urn:microsoft.com/office/officeart/2008/layout/LinedList"/>
    <dgm:cxn modelId="{9DA8AF16-5DED-4062-B294-5803605D85D9}" type="presParOf" srcId="{F41F987B-215C-4DA7-8D37-CEF0E5B44166}" destId="{BBDB9C3D-1DC6-46AD-A785-9488E5B34AA9}" srcOrd="0" destOrd="0" presId="urn:microsoft.com/office/officeart/2008/layout/LinedList"/>
    <dgm:cxn modelId="{9E43C745-DEFE-477B-8946-C87D7B5B5CE4}" type="presParOf" srcId="{F41F987B-215C-4DA7-8D37-CEF0E5B44166}" destId="{A2F46E12-0C18-4477-A2A9-02B7A3244E4F}" srcOrd="1" destOrd="0" presId="urn:microsoft.com/office/officeart/2008/layout/LinedList"/>
    <dgm:cxn modelId="{BC932289-BF25-4D74-A8FD-986E59131D7C}" type="presParOf" srcId="{A2F46E12-0C18-4477-A2A9-02B7A3244E4F}" destId="{A0ABC732-DB0B-4401-8981-C6D3BE85A8A5}" srcOrd="0" destOrd="0" presId="urn:microsoft.com/office/officeart/2008/layout/LinedList"/>
    <dgm:cxn modelId="{331749F5-C917-412A-90EC-1BCCA205716B}" type="presParOf" srcId="{A2F46E12-0C18-4477-A2A9-02B7A3244E4F}" destId="{CFC93BBE-94C9-4357-9F1E-099D22C2F67A}" srcOrd="1" destOrd="0" presId="urn:microsoft.com/office/officeart/2008/layout/LinedList"/>
    <dgm:cxn modelId="{D862B81B-D0CF-4843-A9EF-87D23C3D42F9}" type="presParOf" srcId="{F41F987B-215C-4DA7-8D37-CEF0E5B44166}" destId="{34C466CE-0867-4400-BBC1-63F3A4970B54}" srcOrd="2" destOrd="0" presId="urn:microsoft.com/office/officeart/2008/layout/LinedList"/>
    <dgm:cxn modelId="{59D18726-8C92-488D-82DE-59856D4478C4}" type="presParOf" srcId="{F41F987B-215C-4DA7-8D37-CEF0E5B44166}" destId="{7D4F8060-A275-45E4-908F-7E19304DB7D6}" srcOrd="3" destOrd="0" presId="urn:microsoft.com/office/officeart/2008/layout/LinedList"/>
    <dgm:cxn modelId="{1628BE75-417C-4FDF-880C-FEC52DA6E85B}" type="presParOf" srcId="{7D4F8060-A275-45E4-908F-7E19304DB7D6}" destId="{3D26F0A8-94E7-4409-B3EB-DCC30A0805BA}" srcOrd="0" destOrd="0" presId="urn:microsoft.com/office/officeart/2008/layout/LinedList"/>
    <dgm:cxn modelId="{67CEA38D-C726-45E7-A00C-5A29627B79D6}" type="presParOf" srcId="{7D4F8060-A275-45E4-908F-7E19304DB7D6}" destId="{39623E7D-A6F9-4A61-8128-04165CFC8CFD}" srcOrd="1" destOrd="0" presId="urn:microsoft.com/office/officeart/2008/layout/LinedList"/>
    <dgm:cxn modelId="{311F613A-2011-4651-ADC0-6ED0B3837950}" type="presParOf" srcId="{F41F987B-215C-4DA7-8D37-CEF0E5B44166}" destId="{81AB83BE-84D3-4334-AE4D-D4E68F95B240}" srcOrd="4" destOrd="0" presId="urn:microsoft.com/office/officeart/2008/layout/LinedList"/>
    <dgm:cxn modelId="{4A627283-5F4D-432C-86E5-DEAC0F045D83}" type="presParOf" srcId="{F41F987B-215C-4DA7-8D37-CEF0E5B44166}" destId="{AC63299B-34BB-4FEB-A951-94C1D5610437}" srcOrd="5" destOrd="0" presId="urn:microsoft.com/office/officeart/2008/layout/LinedList"/>
    <dgm:cxn modelId="{C833F059-8087-4CA3-BEC2-F4DEFE464DDA}" type="presParOf" srcId="{AC63299B-34BB-4FEB-A951-94C1D5610437}" destId="{97818EF4-9826-4E8E-AA97-C0C33CA506D5}" srcOrd="0" destOrd="0" presId="urn:microsoft.com/office/officeart/2008/layout/LinedList"/>
    <dgm:cxn modelId="{FE04EE96-6519-4E3E-9234-DF8433A5AFFF}" type="presParOf" srcId="{AC63299B-34BB-4FEB-A951-94C1D5610437}" destId="{6B04C425-FCC2-47EE-832A-5369DC80A922}" srcOrd="1" destOrd="0" presId="urn:microsoft.com/office/officeart/2008/layout/LinedList"/>
    <dgm:cxn modelId="{1248BAD4-5EDB-41E0-956A-145F194F227D}" type="presParOf" srcId="{F41F987B-215C-4DA7-8D37-CEF0E5B44166}" destId="{666A7DB3-5700-4F08-BA60-3C805352D5A2}" srcOrd="6" destOrd="0" presId="urn:microsoft.com/office/officeart/2008/layout/LinedList"/>
    <dgm:cxn modelId="{8117AD8A-9FB5-4EDE-8A5C-DF069BFD4749}" type="presParOf" srcId="{F41F987B-215C-4DA7-8D37-CEF0E5B44166}" destId="{9185971C-1B39-4A54-9769-67C02505FB22}" srcOrd="7" destOrd="0" presId="urn:microsoft.com/office/officeart/2008/layout/LinedList"/>
    <dgm:cxn modelId="{1CA089C6-08A1-4914-B89E-1503590D53E1}" type="presParOf" srcId="{9185971C-1B39-4A54-9769-67C02505FB22}" destId="{819A0331-9289-4B97-9A19-B3683313BC00}" srcOrd="0" destOrd="0" presId="urn:microsoft.com/office/officeart/2008/layout/LinedList"/>
    <dgm:cxn modelId="{0C65C0E4-211D-4868-9F16-8142D0E68658}" type="presParOf" srcId="{9185971C-1B39-4A54-9769-67C02505FB22}" destId="{667091DA-8CBE-42F9-B971-B00767A21C12}" srcOrd="1" destOrd="0" presId="urn:microsoft.com/office/officeart/2008/layout/LinedList"/>
    <dgm:cxn modelId="{07925F35-79F4-4A5A-8C37-A6883BF00CDD}" type="presParOf" srcId="{F41F987B-215C-4DA7-8D37-CEF0E5B44166}" destId="{18D4DE18-378A-4329-B605-FE2EEACE0D13}" srcOrd="8" destOrd="0" presId="urn:microsoft.com/office/officeart/2008/layout/LinedList"/>
    <dgm:cxn modelId="{625F1C0A-7993-4C13-95BB-997BC65F4404}" type="presParOf" srcId="{F41F987B-215C-4DA7-8D37-CEF0E5B44166}" destId="{665F6775-3DB9-4E44-B31D-F0EFD19C12BA}" srcOrd="9" destOrd="0" presId="urn:microsoft.com/office/officeart/2008/layout/LinedList"/>
    <dgm:cxn modelId="{E4497EC2-AFB0-4BF8-81AD-CBC7F65E29FE}" type="presParOf" srcId="{665F6775-3DB9-4E44-B31D-F0EFD19C12BA}" destId="{D7F51BF4-DC92-48D8-B27C-03D4EFD57775}" srcOrd="0" destOrd="0" presId="urn:microsoft.com/office/officeart/2008/layout/LinedList"/>
    <dgm:cxn modelId="{491AA092-C88B-45CC-9D03-1E8C9DE85D6B}" type="presParOf" srcId="{665F6775-3DB9-4E44-B31D-F0EFD19C12BA}" destId="{AD09844A-F48D-415E-97C8-5E70C7F7FBB5}" srcOrd="1" destOrd="0" presId="urn:microsoft.com/office/officeart/2008/layout/LinedList"/>
    <dgm:cxn modelId="{AE189544-E37B-4505-AF7C-EB2DD021045A}" type="presParOf" srcId="{F41F987B-215C-4DA7-8D37-CEF0E5B44166}" destId="{44F05403-45CA-464D-B73E-25914073125D}" srcOrd="10" destOrd="0" presId="urn:microsoft.com/office/officeart/2008/layout/LinedList"/>
    <dgm:cxn modelId="{D0F05F46-8110-4E83-A6FA-F1755FB04469}" type="presParOf" srcId="{F41F987B-215C-4DA7-8D37-CEF0E5B44166}" destId="{F7BB9743-4E9D-483A-A6B1-9A5F4A38CCE9}" srcOrd="11" destOrd="0" presId="urn:microsoft.com/office/officeart/2008/layout/LinedList"/>
    <dgm:cxn modelId="{C79B4A33-4380-4EFE-A644-336288F5C11B}" type="presParOf" srcId="{F7BB9743-4E9D-483A-A6B1-9A5F4A38CCE9}" destId="{ABFE81E1-57EF-4636-AAC8-ADB4A2CF4FBF}" srcOrd="0" destOrd="0" presId="urn:microsoft.com/office/officeart/2008/layout/LinedList"/>
    <dgm:cxn modelId="{C038F309-0CF4-45E7-BAE1-90D65CEEB559}" type="presParOf" srcId="{F7BB9743-4E9D-483A-A6B1-9A5F4A38CCE9}" destId="{64A3124A-B0D5-4950-8825-6B1D897EB9E2}" srcOrd="1" destOrd="0" presId="urn:microsoft.com/office/officeart/2008/layout/LinedList"/>
    <dgm:cxn modelId="{C925A725-83E6-4259-AA85-3CDA0DB64FB2}" type="presParOf" srcId="{F41F987B-215C-4DA7-8D37-CEF0E5B44166}" destId="{6845FDC6-0D32-4964-965C-53E6A8771E87}" srcOrd="12" destOrd="0" presId="urn:microsoft.com/office/officeart/2008/layout/LinedList"/>
    <dgm:cxn modelId="{027C432E-BA2C-4028-8596-F2A61E8BD67A}" type="presParOf" srcId="{F41F987B-215C-4DA7-8D37-CEF0E5B44166}" destId="{F07F5E51-C249-49D5-B6DC-BDEB3EC1A22B}" srcOrd="13" destOrd="0" presId="urn:microsoft.com/office/officeart/2008/layout/LinedList"/>
    <dgm:cxn modelId="{66EDB706-0321-4CA0-B6AF-192F82B6B314}" type="presParOf" srcId="{F07F5E51-C249-49D5-B6DC-BDEB3EC1A22B}" destId="{30B5BDA4-7AC2-4A1A-A69B-E351D23CE33F}" srcOrd="0" destOrd="0" presId="urn:microsoft.com/office/officeart/2008/layout/LinedList"/>
    <dgm:cxn modelId="{D1AE3651-38E4-4740-839D-30D4516F5631}" type="presParOf" srcId="{F07F5E51-C249-49D5-B6DC-BDEB3EC1A22B}" destId="{B5D82946-F279-4569-B1A2-094081E301EB}"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3FAB286-668E-4DB4-8364-9B4D6BC1020C}" type="doc">
      <dgm:prSet loTypeId="urn:microsoft.com/office/officeart/2009/3/layout/HorizontalOrganizationChart" loCatId="hierarchy" qsTypeId="urn:microsoft.com/office/officeart/2005/8/quickstyle/simple1" qsCatId="simple" csTypeId="urn:microsoft.com/office/officeart/2005/8/colors/accent1_2" csCatId="accent1"/>
      <dgm:spPr/>
      <dgm:t>
        <a:bodyPr/>
        <a:lstStyle/>
        <a:p>
          <a:endParaRPr lang="en-US"/>
        </a:p>
      </dgm:t>
    </dgm:pt>
    <dgm:pt modelId="{0A15DB02-B18D-4449-8BA0-744E5A348872}">
      <dgm:prSet/>
      <dgm:spPr/>
      <dgm:t>
        <a:bodyPr/>
        <a:lstStyle/>
        <a:p>
          <a:r>
            <a:rPr lang="en-US" dirty="0"/>
            <a:t>Federally owned	52</a:t>
          </a:r>
        </a:p>
      </dgm:t>
    </dgm:pt>
    <dgm:pt modelId="{97D9D6C5-50B1-4F2E-A6B6-069930D15550}" type="parTrans" cxnId="{A2ED2EAF-8A86-4560-88AA-023317C2AFF4}">
      <dgm:prSet/>
      <dgm:spPr/>
      <dgm:t>
        <a:bodyPr/>
        <a:lstStyle/>
        <a:p>
          <a:endParaRPr lang="en-US"/>
        </a:p>
      </dgm:t>
    </dgm:pt>
    <dgm:pt modelId="{A317F743-08E8-430B-9D6B-05ADF0BCA311}" type="sibTrans" cxnId="{A2ED2EAF-8A86-4560-88AA-023317C2AFF4}">
      <dgm:prSet/>
      <dgm:spPr/>
      <dgm:t>
        <a:bodyPr/>
        <a:lstStyle/>
        <a:p>
          <a:endParaRPr lang="en-US"/>
        </a:p>
      </dgm:t>
    </dgm:pt>
    <dgm:pt modelId="{E0F86FA7-F5B1-4F42-9593-B0FD620D1431}">
      <dgm:prSet/>
      <dgm:spPr/>
      <dgm:t>
        <a:bodyPr/>
        <a:lstStyle/>
        <a:p>
          <a:r>
            <a:rPr lang="en-US"/>
            <a:t>State owned		63</a:t>
          </a:r>
        </a:p>
      </dgm:t>
    </dgm:pt>
    <dgm:pt modelId="{10062A14-1CDC-4D64-AB82-575079E865D0}" type="parTrans" cxnId="{EC150E57-E578-4C7F-87D2-EDB0D4A60B20}">
      <dgm:prSet/>
      <dgm:spPr/>
      <dgm:t>
        <a:bodyPr/>
        <a:lstStyle/>
        <a:p>
          <a:endParaRPr lang="en-US"/>
        </a:p>
      </dgm:t>
    </dgm:pt>
    <dgm:pt modelId="{C1917FE1-D533-43EC-8B14-DB5F2DBA4832}" type="sibTrans" cxnId="{EC150E57-E578-4C7F-87D2-EDB0D4A60B20}">
      <dgm:prSet/>
      <dgm:spPr/>
      <dgm:t>
        <a:bodyPr/>
        <a:lstStyle/>
        <a:p>
          <a:endParaRPr lang="en-US"/>
        </a:p>
      </dgm:t>
    </dgm:pt>
    <dgm:pt modelId="{CD14C238-E3F4-41B7-BBD7-13B4F6A417B1}">
      <dgm:prSet/>
      <dgm:spPr/>
      <dgm:t>
        <a:bodyPr/>
        <a:lstStyle/>
        <a:p>
          <a:r>
            <a:rPr lang="en-US" b="1" dirty="0"/>
            <a:t>Private			147</a:t>
          </a:r>
          <a:endParaRPr lang="en-US" dirty="0"/>
        </a:p>
      </dgm:t>
    </dgm:pt>
    <dgm:pt modelId="{8B9D867D-9D35-4A5E-AB06-2BC37EC8FF60}" type="parTrans" cxnId="{16F6CB53-27A8-4FE3-888D-F887630F184F}">
      <dgm:prSet/>
      <dgm:spPr/>
      <dgm:t>
        <a:bodyPr/>
        <a:lstStyle/>
        <a:p>
          <a:endParaRPr lang="en-US"/>
        </a:p>
      </dgm:t>
    </dgm:pt>
    <dgm:pt modelId="{62F41047-3C37-4366-BD91-FBFEAF3491B8}" type="sibTrans" cxnId="{16F6CB53-27A8-4FE3-888D-F887630F184F}">
      <dgm:prSet/>
      <dgm:spPr/>
      <dgm:t>
        <a:bodyPr/>
        <a:lstStyle/>
        <a:p>
          <a:endParaRPr lang="en-US"/>
        </a:p>
      </dgm:t>
    </dgm:pt>
    <dgm:pt modelId="{F803A5ED-BBA4-4DF7-8EC3-F09A4D67D683}">
      <dgm:prSet/>
      <dgm:spPr/>
      <dgm:t>
        <a:bodyPr/>
        <a:lstStyle/>
        <a:p>
          <a:r>
            <a:rPr lang="en-US" b="1" dirty="0"/>
            <a:t>TOTAL			262</a:t>
          </a:r>
          <a:endParaRPr lang="en-US" dirty="0"/>
        </a:p>
      </dgm:t>
    </dgm:pt>
    <dgm:pt modelId="{2B8A7D74-209A-4270-A79C-B3A597154272}" type="parTrans" cxnId="{FDF86CD0-EB21-44A0-BC08-EC324AAD8EB2}">
      <dgm:prSet/>
      <dgm:spPr/>
      <dgm:t>
        <a:bodyPr/>
        <a:lstStyle/>
        <a:p>
          <a:endParaRPr lang="en-US"/>
        </a:p>
      </dgm:t>
    </dgm:pt>
    <dgm:pt modelId="{90031276-FB21-4A8B-8403-A118E9C20B9F}" type="sibTrans" cxnId="{FDF86CD0-EB21-44A0-BC08-EC324AAD8EB2}">
      <dgm:prSet/>
      <dgm:spPr/>
      <dgm:t>
        <a:bodyPr/>
        <a:lstStyle/>
        <a:p>
          <a:endParaRPr lang="en-US"/>
        </a:p>
      </dgm:t>
    </dgm:pt>
    <dgm:pt modelId="{0ED66A24-A01E-4AFA-9495-384E5786CDB7}" type="pres">
      <dgm:prSet presAssocID="{63FAB286-668E-4DB4-8364-9B4D6BC1020C}" presName="hierChild1" presStyleCnt="0">
        <dgm:presLayoutVars>
          <dgm:orgChart val="1"/>
          <dgm:chPref val="1"/>
          <dgm:dir/>
          <dgm:animOne val="branch"/>
          <dgm:animLvl val="lvl"/>
          <dgm:resizeHandles/>
        </dgm:presLayoutVars>
      </dgm:prSet>
      <dgm:spPr/>
    </dgm:pt>
    <dgm:pt modelId="{ECD51319-437C-469B-A710-25DBFAE03AB5}" type="pres">
      <dgm:prSet presAssocID="{0A15DB02-B18D-4449-8BA0-744E5A348872}" presName="hierRoot1" presStyleCnt="0">
        <dgm:presLayoutVars>
          <dgm:hierBranch val="init"/>
        </dgm:presLayoutVars>
      </dgm:prSet>
      <dgm:spPr/>
    </dgm:pt>
    <dgm:pt modelId="{8E620D1B-BC14-4E9E-AD7D-CDD20CE328ED}" type="pres">
      <dgm:prSet presAssocID="{0A15DB02-B18D-4449-8BA0-744E5A348872}" presName="rootComposite1" presStyleCnt="0"/>
      <dgm:spPr/>
    </dgm:pt>
    <dgm:pt modelId="{48A06AE6-F77E-4B2F-A0BD-715E02974541}" type="pres">
      <dgm:prSet presAssocID="{0A15DB02-B18D-4449-8BA0-744E5A348872}" presName="rootText1" presStyleLbl="node0" presStyleIdx="0" presStyleCnt="3">
        <dgm:presLayoutVars>
          <dgm:chPref val="3"/>
        </dgm:presLayoutVars>
      </dgm:prSet>
      <dgm:spPr/>
    </dgm:pt>
    <dgm:pt modelId="{20987BE5-B2CE-4D42-86EE-CAB6D10A9A56}" type="pres">
      <dgm:prSet presAssocID="{0A15DB02-B18D-4449-8BA0-744E5A348872}" presName="rootConnector1" presStyleLbl="node1" presStyleIdx="0" presStyleCnt="0"/>
      <dgm:spPr/>
    </dgm:pt>
    <dgm:pt modelId="{17FAB1F4-50F8-4931-9E63-B6DFC581C4E5}" type="pres">
      <dgm:prSet presAssocID="{0A15DB02-B18D-4449-8BA0-744E5A348872}" presName="hierChild2" presStyleCnt="0"/>
      <dgm:spPr/>
    </dgm:pt>
    <dgm:pt modelId="{E9A2B7DB-92A5-4549-9B21-A234FD6F92FB}" type="pres">
      <dgm:prSet presAssocID="{0A15DB02-B18D-4449-8BA0-744E5A348872}" presName="hierChild3" presStyleCnt="0"/>
      <dgm:spPr/>
    </dgm:pt>
    <dgm:pt modelId="{8E61561C-2F2D-4285-B60F-12FE18A2EEC3}" type="pres">
      <dgm:prSet presAssocID="{E0F86FA7-F5B1-4F42-9593-B0FD620D1431}" presName="hierRoot1" presStyleCnt="0">
        <dgm:presLayoutVars>
          <dgm:hierBranch val="init"/>
        </dgm:presLayoutVars>
      </dgm:prSet>
      <dgm:spPr/>
    </dgm:pt>
    <dgm:pt modelId="{4A95DD66-388F-44EA-BDDF-1E0B09910279}" type="pres">
      <dgm:prSet presAssocID="{E0F86FA7-F5B1-4F42-9593-B0FD620D1431}" presName="rootComposite1" presStyleCnt="0"/>
      <dgm:spPr/>
    </dgm:pt>
    <dgm:pt modelId="{5AFEE386-A4CB-4B43-8464-E7F1C5F21850}" type="pres">
      <dgm:prSet presAssocID="{E0F86FA7-F5B1-4F42-9593-B0FD620D1431}" presName="rootText1" presStyleLbl="node0" presStyleIdx="1" presStyleCnt="3">
        <dgm:presLayoutVars>
          <dgm:chPref val="3"/>
        </dgm:presLayoutVars>
      </dgm:prSet>
      <dgm:spPr/>
    </dgm:pt>
    <dgm:pt modelId="{44FA19D9-AAC9-4420-B8E0-93E54549A395}" type="pres">
      <dgm:prSet presAssocID="{E0F86FA7-F5B1-4F42-9593-B0FD620D1431}" presName="rootConnector1" presStyleLbl="node1" presStyleIdx="0" presStyleCnt="0"/>
      <dgm:spPr/>
    </dgm:pt>
    <dgm:pt modelId="{5ACFE542-6088-4487-A66C-A8E9B2FFA2D2}" type="pres">
      <dgm:prSet presAssocID="{E0F86FA7-F5B1-4F42-9593-B0FD620D1431}" presName="hierChild2" presStyleCnt="0"/>
      <dgm:spPr/>
    </dgm:pt>
    <dgm:pt modelId="{79BB2E02-67CC-4E32-AC26-9558AF527B48}" type="pres">
      <dgm:prSet presAssocID="{E0F86FA7-F5B1-4F42-9593-B0FD620D1431}" presName="hierChild3" presStyleCnt="0"/>
      <dgm:spPr/>
    </dgm:pt>
    <dgm:pt modelId="{3DA8410C-5352-4735-B5F1-8ED4A44184C0}" type="pres">
      <dgm:prSet presAssocID="{CD14C238-E3F4-41B7-BBD7-13B4F6A417B1}" presName="hierRoot1" presStyleCnt="0">
        <dgm:presLayoutVars>
          <dgm:hierBranch val="init"/>
        </dgm:presLayoutVars>
      </dgm:prSet>
      <dgm:spPr/>
    </dgm:pt>
    <dgm:pt modelId="{E8F36C5E-EF5B-4726-8019-45D73E16DB33}" type="pres">
      <dgm:prSet presAssocID="{CD14C238-E3F4-41B7-BBD7-13B4F6A417B1}" presName="rootComposite1" presStyleCnt="0"/>
      <dgm:spPr/>
    </dgm:pt>
    <dgm:pt modelId="{A1662C39-9091-4946-898C-9C296A653C77}" type="pres">
      <dgm:prSet presAssocID="{CD14C238-E3F4-41B7-BBD7-13B4F6A417B1}" presName="rootText1" presStyleLbl="node0" presStyleIdx="2" presStyleCnt="3">
        <dgm:presLayoutVars>
          <dgm:chPref val="3"/>
        </dgm:presLayoutVars>
      </dgm:prSet>
      <dgm:spPr/>
    </dgm:pt>
    <dgm:pt modelId="{33A279FB-AC3D-406C-9A63-10CCC97A4E34}" type="pres">
      <dgm:prSet presAssocID="{CD14C238-E3F4-41B7-BBD7-13B4F6A417B1}" presName="rootConnector1" presStyleLbl="node1" presStyleIdx="0" presStyleCnt="0"/>
      <dgm:spPr/>
    </dgm:pt>
    <dgm:pt modelId="{A3DE7EE1-35D3-4E40-83DB-E56F5C03C759}" type="pres">
      <dgm:prSet presAssocID="{CD14C238-E3F4-41B7-BBD7-13B4F6A417B1}" presName="hierChild2" presStyleCnt="0"/>
      <dgm:spPr/>
    </dgm:pt>
    <dgm:pt modelId="{34AC1481-A073-482B-9E44-141967B6B5FD}" type="pres">
      <dgm:prSet presAssocID="{2B8A7D74-209A-4270-A79C-B3A597154272}" presName="Name64" presStyleLbl="parChTrans1D2" presStyleIdx="0" presStyleCnt="1"/>
      <dgm:spPr/>
    </dgm:pt>
    <dgm:pt modelId="{8D668A2B-31A9-414F-9CE4-DA8718FCC97D}" type="pres">
      <dgm:prSet presAssocID="{F803A5ED-BBA4-4DF7-8EC3-F09A4D67D683}" presName="hierRoot2" presStyleCnt="0">
        <dgm:presLayoutVars>
          <dgm:hierBranch val="init"/>
        </dgm:presLayoutVars>
      </dgm:prSet>
      <dgm:spPr/>
    </dgm:pt>
    <dgm:pt modelId="{18CA0755-D93E-4610-9F8D-64A66D8D148C}" type="pres">
      <dgm:prSet presAssocID="{F803A5ED-BBA4-4DF7-8EC3-F09A4D67D683}" presName="rootComposite" presStyleCnt="0"/>
      <dgm:spPr/>
    </dgm:pt>
    <dgm:pt modelId="{6897D01B-57D1-4C20-B5CD-7CF46D434520}" type="pres">
      <dgm:prSet presAssocID="{F803A5ED-BBA4-4DF7-8EC3-F09A4D67D683}" presName="rootText" presStyleLbl="node2" presStyleIdx="0" presStyleCnt="1">
        <dgm:presLayoutVars>
          <dgm:chPref val="3"/>
        </dgm:presLayoutVars>
      </dgm:prSet>
      <dgm:spPr/>
    </dgm:pt>
    <dgm:pt modelId="{0DAEAC01-DF5C-4187-9539-4D4279CAE921}" type="pres">
      <dgm:prSet presAssocID="{F803A5ED-BBA4-4DF7-8EC3-F09A4D67D683}" presName="rootConnector" presStyleLbl="node2" presStyleIdx="0" presStyleCnt="1"/>
      <dgm:spPr/>
    </dgm:pt>
    <dgm:pt modelId="{2ECA57BC-9AA4-472D-AA87-9CE875CB7039}" type="pres">
      <dgm:prSet presAssocID="{F803A5ED-BBA4-4DF7-8EC3-F09A4D67D683}" presName="hierChild4" presStyleCnt="0"/>
      <dgm:spPr/>
    </dgm:pt>
    <dgm:pt modelId="{9A551885-3F5C-4D9D-9AB1-B957AB884CB0}" type="pres">
      <dgm:prSet presAssocID="{F803A5ED-BBA4-4DF7-8EC3-F09A4D67D683}" presName="hierChild5" presStyleCnt="0"/>
      <dgm:spPr/>
    </dgm:pt>
    <dgm:pt modelId="{6A6907DC-4CE4-4FAD-B893-79385E8D82DC}" type="pres">
      <dgm:prSet presAssocID="{CD14C238-E3F4-41B7-BBD7-13B4F6A417B1}" presName="hierChild3" presStyleCnt="0"/>
      <dgm:spPr/>
    </dgm:pt>
  </dgm:ptLst>
  <dgm:cxnLst>
    <dgm:cxn modelId="{9927CD06-4896-4E51-9AF2-BBD5F0617467}" type="presOf" srcId="{E0F86FA7-F5B1-4F42-9593-B0FD620D1431}" destId="{5AFEE386-A4CB-4B43-8464-E7F1C5F21850}" srcOrd="0" destOrd="0" presId="urn:microsoft.com/office/officeart/2009/3/layout/HorizontalOrganizationChart"/>
    <dgm:cxn modelId="{4D7BC209-3C3D-4922-82BF-271CFE9C68BA}" type="presOf" srcId="{E0F86FA7-F5B1-4F42-9593-B0FD620D1431}" destId="{44FA19D9-AAC9-4420-B8E0-93E54549A395}" srcOrd="1" destOrd="0" presId="urn:microsoft.com/office/officeart/2009/3/layout/HorizontalOrganizationChart"/>
    <dgm:cxn modelId="{A629111A-8399-48AD-B240-9BDAA6942DF0}" type="presOf" srcId="{2B8A7D74-209A-4270-A79C-B3A597154272}" destId="{34AC1481-A073-482B-9E44-141967B6B5FD}" srcOrd="0" destOrd="0" presId="urn:microsoft.com/office/officeart/2009/3/layout/HorizontalOrganizationChart"/>
    <dgm:cxn modelId="{A1F90F21-76DF-4545-90AE-A8CD8661024C}" type="presOf" srcId="{CD14C238-E3F4-41B7-BBD7-13B4F6A417B1}" destId="{A1662C39-9091-4946-898C-9C296A653C77}" srcOrd="0" destOrd="0" presId="urn:microsoft.com/office/officeart/2009/3/layout/HorizontalOrganizationChart"/>
    <dgm:cxn modelId="{537B9044-A262-4CEE-9DF7-C5216901BF9F}" type="presOf" srcId="{F803A5ED-BBA4-4DF7-8EC3-F09A4D67D683}" destId="{6897D01B-57D1-4C20-B5CD-7CF46D434520}" srcOrd="0" destOrd="0" presId="urn:microsoft.com/office/officeart/2009/3/layout/HorizontalOrganizationChart"/>
    <dgm:cxn modelId="{3051D16A-2FFA-4A5F-A829-8D4E4A6C2398}" type="presOf" srcId="{0A15DB02-B18D-4449-8BA0-744E5A348872}" destId="{48A06AE6-F77E-4B2F-A0BD-715E02974541}" srcOrd="0" destOrd="0" presId="urn:microsoft.com/office/officeart/2009/3/layout/HorizontalOrganizationChart"/>
    <dgm:cxn modelId="{D1B07C52-AF54-43AB-AAD3-C08D409E04E9}" type="presOf" srcId="{CD14C238-E3F4-41B7-BBD7-13B4F6A417B1}" destId="{33A279FB-AC3D-406C-9A63-10CCC97A4E34}" srcOrd="1" destOrd="0" presId="urn:microsoft.com/office/officeart/2009/3/layout/HorizontalOrganizationChart"/>
    <dgm:cxn modelId="{16F6CB53-27A8-4FE3-888D-F887630F184F}" srcId="{63FAB286-668E-4DB4-8364-9B4D6BC1020C}" destId="{CD14C238-E3F4-41B7-BBD7-13B4F6A417B1}" srcOrd="2" destOrd="0" parTransId="{8B9D867D-9D35-4A5E-AB06-2BC37EC8FF60}" sibTransId="{62F41047-3C37-4366-BD91-FBFEAF3491B8}"/>
    <dgm:cxn modelId="{EC150E57-E578-4C7F-87D2-EDB0D4A60B20}" srcId="{63FAB286-668E-4DB4-8364-9B4D6BC1020C}" destId="{E0F86FA7-F5B1-4F42-9593-B0FD620D1431}" srcOrd="1" destOrd="0" parTransId="{10062A14-1CDC-4D64-AB82-575079E865D0}" sibTransId="{C1917FE1-D533-43EC-8B14-DB5F2DBA4832}"/>
    <dgm:cxn modelId="{A2ED2EAF-8A86-4560-88AA-023317C2AFF4}" srcId="{63FAB286-668E-4DB4-8364-9B4D6BC1020C}" destId="{0A15DB02-B18D-4449-8BA0-744E5A348872}" srcOrd="0" destOrd="0" parTransId="{97D9D6C5-50B1-4F2E-A6B6-069930D15550}" sibTransId="{A317F743-08E8-430B-9D6B-05ADF0BCA311}"/>
    <dgm:cxn modelId="{487631C2-65DB-4DB0-950D-B6099E058FDB}" type="presOf" srcId="{63FAB286-668E-4DB4-8364-9B4D6BC1020C}" destId="{0ED66A24-A01E-4AFA-9495-384E5786CDB7}" srcOrd="0" destOrd="0" presId="urn:microsoft.com/office/officeart/2009/3/layout/HorizontalOrganizationChart"/>
    <dgm:cxn modelId="{FDF86CD0-EB21-44A0-BC08-EC324AAD8EB2}" srcId="{CD14C238-E3F4-41B7-BBD7-13B4F6A417B1}" destId="{F803A5ED-BBA4-4DF7-8EC3-F09A4D67D683}" srcOrd="0" destOrd="0" parTransId="{2B8A7D74-209A-4270-A79C-B3A597154272}" sibTransId="{90031276-FB21-4A8B-8403-A118E9C20B9F}"/>
    <dgm:cxn modelId="{9D5243E0-F955-490D-A730-5CCDA4182628}" type="presOf" srcId="{0A15DB02-B18D-4449-8BA0-744E5A348872}" destId="{20987BE5-B2CE-4D42-86EE-CAB6D10A9A56}" srcOrd="1" destOrd="0" presId="urn:microsoft.com/office/officeart/2009/3/layout/HorizontalOrganizationChart"/>
    <dgm:cxn modelId="{1A0FF7F1-2E34-4D8C-9E38-79EC9C10F661}" type="presOf" srcId="{F803A5ED-BBA4-4DF7-8EC3-F09A4D67D683}" destId="{0DAEAC01-DF5C-4187-9539-4D4279CAE921}" srcOrd="1" destOrd="0" presId="urn:microsoft.com/office/officeart/2009/3/layout/HorizontalOrganizationChart"/>
    <dgm:cxn modelId="{1622FDE0-517F-428B-B753-633198D8E1C2}" type="presParOf" srcId="{0ED66A24-A01E-4AFA-9495-384E5786CDB7}" destId="{ECD51319-437C-469B-A710-25DBFAE03AB5}" srcOrd="0" destOrd="0" presId="urn:microsoft.com/office/officeart/2009/3/layout/HorizontalOrganizationChart"/>
    <dgm:cxn modelId="{03D6C63C-3A63-4AC0-B4BE-BDB38B7998AA}" type="presParOf" srcId="{ECD51319-437C-469B-A710-25DBFAE03AB5}" destId="{8E620D1B-BC14-4E9E-AD7D-CDD20CE328ED}" srcOrd="0" destOrd="0" presId="urn:microsoft.com/office/officeart/2009/3/layout/HorizontalOrganizationChart"/>
    <dgm:cxn modelId="{CB10D4C5-8CE6-459C-9B29-330A4B884CAE}" type="presParOf" srcId="{8E620D1B-BC14-4E9E-AD7D-CDD20CE328ED}" destId="{48A06AE6-F77E-4B2F-A0BD-715E02974541}" srcOrd="0" destOrd="0" presId="urn:microsoft.com/office/officeart/2009/3/layout/HorizontalOrganizationChart"/>
    <dgm:cxn modelId="{F2F61812-EE92-4C9C-846C-A9E0F675CBA1}" type="presParOf" srcId="{8E620D1B-BC14-4E9E-AD7D-CDD20CE328ED}" destId="{20987BE5-B2CE-4D42-86EE-CAB6D10A9A56}" srcOrd="1" destOrd="0" presId="urn:microsoft.com/office/officeart/2009/3/layout/HorizontalOrganizationChart"/>
    <dgm:cxn modelId="{2A37B9B6-CAB8-4BB8-8FEC-CCDDB9C4D613}" type="presParOf" srcId="{ECD51319-437C-469B-A710-25DBFAE03AB5}" destId="{17FAB1F4-50F8-4931-9E63-B6DFC581C4E5}" srcOrd="1" destOrd="0" presId="urn:microsoft.com/office/officeart/2009/3/layout/HorizontalOrganizationChart"/>
    <dgm:cxn modelId="{259A8CB4-10EC-4281-A413-2D2D73C5A012}" type="presParOf" srcId="{ECD51319-437C-469B-A710-25DBFAE03AB5}" destId="{E9A2B7DB-92A5-4549-9B21-A234FD6F92FB}" srcOrd="2" destOrd="0" presId="urn:microsoft.com/office/officeart/2009/3/layout/HorizontalOrganizationChart"/>
    <dgm:cxn modelId="{32F9DA37-260D-4BB1-BBDD-2D956F74E012}" type="presParOf" srcId="{0ED66A24-A01E-4AFA-9495-384E5786CDB7}" destId="{8E61561C-2F2D-4285-B60F-12FE18A2EEC3}" srcOrd="1" destOrd="0" presId="urn:microsoft.com/office/officeart/2009/3/layout/HorizontalOrganizationChart"/>
    <dgm:cxn modelId="{2668C687-6BD9-4BB4-B275-6C56E9DA30DF}" type="presParOf" srcId="{8E61561C-2F2D-4285-B60F-12FE18A2EEC3}" destId="{4A95DD66-388F-44EA-BDDF-1E0B09910279}" srcOrd="0" destOrd="0" presId="urn:microsoft.com/office/officeart/2009/3/layout/HorizontalOrganizationChart"/>
    <dgm:cxn modelId="{0D9F07B8-4497-424A-9FEF-17B6FAA4F9C0}" type="presParOf" srcId="{4A95DD66-388F-44EA-BDDF-1E0B09910279}" destId="{5AFEE386-A4CB-4B43-8464-E7F1C5F21850}" srcOrd="0" destOrd="0" presId="urn:microsoft.com/office/officeart/2009/3/layout/HorizontalOrganizationChart"/>
    <dgm:cxn modelId="{26585D94-DE07-4F70-B260-8794183988D3}" type="presParOf" srcId="{4A95DD66-388F-44EA-BDDF-1E0B09910279}" destId="{44FA19D9-AAC9-4420-B8E0-93E54549A395}" srcOrd="1" destOrd="0" presId="urn:microsoft.com/office/officeart/2009/3/layout/HorizontalOrganizationChart"/>
    <dgm:cxn modelId="{7E2F9EA9-3DE1-4E57-B1A9-3C1D7C303D8A}" type="presParOf" srcId="{8E61561C-2F2D-4285-B60F-12FE18A2EEC3}" destId="{5ACFE542-6088-4487-A66C-A8E9B2FFA2D2}" srcOrd="1" destOrd="0" presId="urn:microsoft.com/office/officeart/2009/3/layout/HorizontalOrganizationChart"/>
    <dgm:cxn modelId="{2DEB4957-A967-4B04-B881-4B8796D5A894}" type="presParOf" srcId="{8E61561C-2F2D-4285-B60F-12FE18A2EEC3}" destId="{79BB2E02-67CC-4E32-AC26-9558AF527B48}" srcOrd="2" destOrd="0" presId="urn:microsoft.com/office/officeart/2009/3/layout/HorizontalOrganizationChart"/>
    <dgm:cxn modelId="{135C5722-3915-4707-AD53-3845BA6410B7}" type="presParOf" srcId="{0ED66A24-A01E-4AFA-9495-384E5786CDB7}" destId="{3DA8410C-5352-4735-B5F1-8ED4A44184C0}" srcOrd="2" destOrd="0" presId="urn:microsoft.com/office/officeart/2009/3/layout/HorizontalOrganizationChart"/>
    <dgm:cxn modelId="{53782D86-F2A7-46AC-AE45-E240D5171EDB}" type="presParOf" srcId="{3DA8410C-5352-4735-B5F1-8ED4A44184C0}" destId="{E8F36C5E-EF5B-4726-8019-45D73E16DB33}" srcOrd="0" destOrd="0" presId="urn:microsoft.com/office/officeart/2009/3/layout/HorizontalOrganizationChart"/>
    <dgm:cxn modelId="{320A3D06-27EC-4CD3-ADEB-B01520AE1AA6}" type="presParOf" srcId="{E8F36C5E-EF5B-4726-8019-45D73E16DB33}" destId="{A1662C39-9091-4946-898C-9C296A653C77}" srcOrd="0" destOrd="0" presId="urn:microsoft.com/office/officeart/2009/3/layout/HorizontalOrganizationChart"/>
    <dgm:cxn modelId="{79A6175E-EF81-465B-94DA-5EDFB6BEDB1C}" type="presParOf" srcId="{E8F36C5E-EF5B-4726-8019-45D73E16DB33}" destId="{33A279FB-AC3D-406C-9A63-10CCC97A4E34}" srcOrd="1" destOrd="0" presId="urn:microsoft.com/office/officeart/2009/3/layout/HorizontalOrganizationChart"/>
    <dgm:cxn modelId="{CC24EADD-5213-4CE2-8D40-9654F5A335BE}" type="presParOf" srcId="{3DA8410C-5352-4735-B5F1-8ED4A44184C0}" destId="{A3DE7EE1-35D3-4E40-83DB-E56F5C03C759}" srcOrd="1" destOrd="0" presId="urn:microsoft.com/office/officeart/2009/3/layout/HorizontalOrganizationChart"/>
    <dgm:cxn modelId="{AB5E856A-9864-4C25-B1F4-80DE9F9CE5ED}" type="presParOf" srcId="{A3DE7EE1-35D3-4E40-83DB-E56F5C03C759}" destId="{34AC1481-A073-482B-9E44-141967B6B5FD}" srcOrd="0" destOrd="0" presId="urn:microsoft.com/office/officeart/2009/3/layout/HorizontalOrganizationChart"/>
    <dgm:cxn modelId="{421BE7EB-8760-4AC5-8E78-084EA6AE5E3A}" type="presParOf" srcId="{A3DE7EE1-35D3-4E40-83DB-E56F5C03C759}" destId="{8D668A2B-31A9-414F-9CE4-DA8718FCC97D}" srcOrd="1" destOrd="0" presId="urn:microsoft.com/office/officeart/2009/3/layout/HorizontalOrganizationChart"/>
    <dgm:cxn modelId="{EA621A4E-7A08-4BB1-AF14-7238D4BC7C79}" type="presParOf" srcId="{8D668A2B-31A9-414F-9CE4-DA8718FCC97D}" destId="{18CA0755-D93E-4610-9F8D-64A66D8D148C}" srcOrd="0" destOrd="0" presId="urn:microsoft.com/office/officeart/2009/3/layout/HorizontalOrganizationChart"/>
    <dgm:cxn modelId="{EE2824AE-4A4F-421F-91E6-2729B1089685}" type="presParOf" srcId="{18CA0755-D93E-4610-9F8D-64A66D8D148C}" destId="{6897D01B-57D1-4C20-B5CD-7CF46D434520}" srcOrd="0" destOrd="0" presId="urn:microsoft.com/office/officeart/2009/3/layout/HorizontalOrganizationChart"/>
    <dgm:cxn modelId="{2B7FBE3F-FA2C-4CD9-9D76-8A51A9B5CC6D}" type="presParOf" srcId="{18CA0755-D93E-4610-9F8D-64A66D8D148C}" destId="{0DAEAC01-DF5C-4187-9539-4D4279CAE921}" srcOrd="1" destOrd="0" presId="urn:microsoft.com/office/officeart/2009/3/layout/HorizontalOrganizationChart"/>
    <dgm:cxn modelId="{A50CCCC1-2E22-42B3-9F1E-F89B856EAC32}" type="presParOf" srcId="{8D668A2B-31A9-414F-9CE4-DA8718FCC97D}" destId="{2ECA57BC-9AA4-472D-AA87-9CE875CB7039}" srcOrd="1" destOrd="0" presId="urn:microsoft.com/office/officeart/2009/3/layout/HorizontalOrganizationChart"/>
    <dgm:cxn modelId="{4D9FFB8C-570A-48F0-A3BE-91DA6131FAC4}" type="presParOf" srcId="{8D668A2B-31A9-414F-9CE4-DA8718FCC97D}" destId="{9A551885-3F5C-4D9D-9AB1-B957AB884CB0}" srcOrd="2" destOrd="0" presId="urn:microsoft.com/office/officeart/2009/3/layout/HorizontalOrganizationChart"/>
    <dgm:cxn modelId="{4C20242B-60FB-4469-B1AA-F23F4712691B}" type="presParOf" srcId="{3DA8410C-5352-4735-B5F1-8ED4A44184C0}" destId="{6A6907DC-4CE4-4FAD-B893-79385E8D82DC}" srcOrd="2" destOrd="0" presId="urn:microsoft.com/office/officeart/2009/3/layout/Horizontal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5648D88-7715-4431-A5CC-C6D162AF0D37}" type="doc">
      <dgm:prSet loTypeId="urn:microsoft.com/office/officeart/2005/8/layout/bProcess4" loCatId="process" qsTypeId="urn:microsoft.com/office/officeart/2005/8/quickstyle/simple1" qsCatId="simple" csTypeId="urn:microsoft.com/office/officeart/2005/8/colors/accent1_2" csCatId="accent1"/>
      <dgm:spPr/>
      <dgm:t>
        <a:bodyPr/>
        <a:lstStyle/>
        <a:p>
          <a:endParaRPr lang="en-US"/>
        </a:p>
      </dgm:t>
    </dgm:pt>
    <dgm:pt modelId="{EF02E608-2BED-478D-A697-897BFF9C55D6}">
      <dgm:prSet/>
      <dgm:spPr/>
      <dgm:t>
        <a:bodyPr/>
        <a:lstStyle/>
        <a:p>
          <a:r>
            <a:rPr lang="en-US"/>
            <a:t>Those needed to work in the universities now include but not limited to:</a:t>
          </a:r>
        </a:p>
      </dgm:t>
    </dgm:pt>
    <dgm:pt modelId="{AB2428FE-95AB-43A6-90B6-5AB6A3F8D049}" type="parTrans" cxnId="{24F9A82F-490D-4820-B849-1FA276A86817}">
      <dgm:prSet/>
      <dgm:spPr/>
      <dgm:t>
        <a:bodyPr/>
        <a:lstStyle/>
        <a:p>
          <a:endParaRPr lang="en-US"/>
        </a:p>
      </dgm:t>
    </dgm:pt>
    <dgm:pt modelId="{B7493797-B188-44B2-96B9-F02FF11ED66E}" type="sibTrans" cxnId="{24F9A82F-490D-4820-B849-1FA276A86817}">
      <dgm:prSet/>
      <dgm:spPr/>
      <dgm:t>
        <a:bodyPr/>
        <a:lstStyle/>
        <a:p>
          <a:endParaRPr lang="en-US"/>
        </a:p>
      </dgm:t>
    </dgm:pt>
    <dgm:pt modelId="{537CE804-2A39-4668-B53D-FF57E8D5E3FB}">
      <dgm:prSet/>
      <dgm:spPr/>
      <dgm:t>
        <a:bodyPr/>
        <a:lstStyle/>
        <a:p>
          <a:r>
            <a:rPr lang="en-US"/>
            <a:t>Lecturers</a:t>
          </a:r>
        </a:p>
      </dgm:t>
    </dgm:pt>
    <dgm:pt modelId="{A46C7659-1836-438D-B210-8647C55ABDFD}" type="parTrans" cxnId="{CBFBCA1C-CFC5-459D-A67E-BEF35459E4FC}">
      <dgm:prSet/>
      <dgm:spPr/>
      <dgm:t>
        <a:bodyPr/>
        <a:lstStyle/>
        <a:p>
          <a:endParaRPr lang="en-US"/>
        </a:p>
      </dgm:t>
    </dgm:pt>
    <dgm:pt modelId="{CCF3AE36-5652-4B5A-A74F-1DE60B4F60A9}" type="sibTrans" cxnId="{CBFBCA1C-CFC5-459D-A67E-BEF35459E4FC}">
      <dgm:prSet/>
      <dgm:spPr/>
      <dgm:t>
        <a:bodyPr/>
        <a:lstStyle/>
        <a:p>
          <a:endParaRPr lang="en-US"/>
        </a:p>
      </dgm:t>
    </dgm:pt>
    <dgm:pt modelId="{00E2347B-802B-4152-9A5D-23D511EBC4B9}">
      <dgm:prSet/>
      <dgm:spPr/>
      <dgm:t>
        <a:bodyPr/>
        <a:lstStyle/>
        <a:p>
          <a:r>
            <a:rPr lang="en-US"/>
            <a:t>Professional Administrators			</a:t>
          </a:r>
        </a:p>
      </dgm:t>
    </dgm:pt>
    <dgm:pt modelId="{E721F2B7-CC70-4256-83AF-611692050F89}" type="parTrans" cxnId="{6923F5E9-4CE2-442B-B0A5-99029520BE5F}">
      <dgm:prSet/>
      <dgm:spPr/>
      <dgm:t>
        <a:bodyPr/>
        <a:lstStyle/>
        <a:p>
          <a:endParaRPr lang="en-US"/>
        </a:p>
      </dgm:t>
    </dgm:pt>
    <dgm:pt modelId="{60E51665-506A-4730-AB2C-7D73DBFAF20B}" type="sibTrans" cxnId="{6923F5E9-4CE2-442B-B0A5-99029520BE5F}">
      <dgm:prSet/>
      <dgm:spPr/>
      <dgm:t>
        <a:bodyPr/>
        <a:lstStyle/>
        <a:p>
          <a:endParaRPr lang="en-US"/>
        </a:p>
      </dgm:t>
    </dgm:pt>
    <dgm:pt modelId="{C3C87818-00B4-4F96-B699-E566A0037146}">
      <dgm:prSet/>
      <dgm:spPr/>
      <dgm:t>
        <a:bodyPr/>
        <a:lstStyle/>
        <a:p>
          <a:r>
            <a:rPr lang="en-US"/>
            <a:t>Accountants</a:t>
          </a:r>
        </a:p>
      </dgm:t>
    </dgm:pt>
    <dgm:pt modelId="{0518FC73-7CBB-4158-847D-FF52E21671CC}" type="parTrans" cxnId="{F9F15928-7633-4ABA-AAD2-5CA72BAA6342}">
      <dgm:prSet/>
      <dgm:spPr/>
      <dgm:t>
        <a:bodyPr/>
        <a:lstStyle/>
        <a:p>
          <a:endParaRPr lang="en-US"/>
        </a:p>
      </dgm:t>
    </dgm:pt>
    <dgm:pt modelId="{9C5C8807-7F25-42F5-9A42-129C81F327A2}" type="sibTrans" cxnId="{F9F15928-7633-4ABA-AAD2-5CA72BAA6342}">
      <dgm:prSet/>
      <dgm:spPr/>
      <dgm:t>
        <a:bodyPr/>
        <a:lstStyle/>
        <a:p>
          <a:endParaRPr lang="en-US"/>
        </a:p>
      </dgm:t>
    </dgm:pt>
    <dgm:pt modelId="{2F2E3672-AD73-4A42-B090-DD63344D1222}">
      <dgm:prSet/>
      <dgm:spPr/>
      <dgm:t>
        <a:bodyPr/>
        <a:lstStyle/>
        <a:p>
          <a:r>
            <a:rPr lang="en-US"/>
            <a:t>Engineers</a:t>
          </a:r>
        </a:p>
      </dgm:t>
    </dgm:pt>
    <dgm:pt modelId="{E81E791F-BF16-4711-ADBA-522AEF74E9D3}" type="parTrans" cxnId="{6BF89F63-0DE5-4BAB-811A-B1FA3B17CE4D}">
      <dgm:prSet/>
      <dgm:spPr/>
      <dgm:t>
        <a:bodyPr/>
        <a:lstStyle/>
        <a:p>
          <a:endParaRPr lang="en-US"/>
        </a:p>
      </dgm:t>
    </dgm:pt>
    <dgm:pt modelId="{E615EACF-76A4-496C-8F73-9935AC643458}" type="sibTrans" cxnId="{6BF89F63-0DE5-4BAB-811A-B1FA3B17CE4D}">
      <dgm:prSet/>
      <dgm:spPr/>
      <dgm:t>
        <a:bodyPr/>
        <a:lstStyle/>
        <a:p>
          <a:endParaRPr lang="en-US"/>
        </a:p>
      </dgm:t>
    </dgm:pt>
    <dgm:pt modelId="{61002234-86EE-4D41-B86C-E75F6A449772}">
      <dgm:prSet/>
      <dgm:spPr/>
      <dgm:t>
        <a:bodyPr/>
        <a:lstStyle/>
        <a:p>
          <a:r>
            <a:rPr lang="en-US"/>
            <a:t>Librarians</a:t>
          </a:r>
        </a:p>
      </dgm:t>
    </dgm:pt>
    <dgm:pt modelId="{11D79388-1001-4795-AE3E-5DCE1F5A06D1}" type="parTrans" cxnId="{6F727406-F184-4BCE-8E4F-DD5E5CA153BE}">
      <dgm:prSet/>
      <dgm:spPr/>
      <dgm:t>
        <a:bodyPr/>
        <a:lstStyle/>
        <a:p>
          <a:endParaRPr lang="en-US"/>
        </a:p>
      </dgm:t>
    </dgm:pt>
    <dgm:pt modelId="{CD82F383-1083-467D-983B-964EDCEA5EBA}" type="sibTrans" cxnId="{6F727406-F184-4BCE-8E4F-DD5E5CA153BE}">
      <dgm:prSet/>
      <dgm:spPr/>
      <dgm:t>
        <a:bodyPr/>
        <a:lstStyle/>
        <a:p>
          <a:endParaRPr lang="en-US"/>
        </a:p>
      </dgm:t>
    </dgm:pt>
    <dgm:pt modelId="{5A51265F-DAF6-49BF-862E-6C9F307CE743}">
      <dgm:prSet/>
      <dgm:spPr/>
      <dgm:t>
        <a:bodyPr/>
        <a:lstStyle/>
        <a:p>
          <a:r>
            <a:rPr lang="en-US"/>
            <a:t>Technologists</a:t>
          </a:r>
        </a:p>
      </dgm:t>
    </dgm:pt>
    <dgm:pt modelId="{4EEA4CD1-C982-468E-B098-73032EF8C8BB}" type="parTrans" cxnId="{5A4819D1-94E0-48F7-B190-CC1FF01CA6B6}">
      <dgm:prSet/>
      <dgm:spPr/>
      <dgm:t>
        <a:bodyPr/>
        <a:lstStyle/>
        <a:p>
          <a:endParaRPr lang="en-US"/>
        </a:p>
      </dgm:t>
    </dgm:pt>
    <dgm:pt modelId="{2BFE59EA-099E-456B-B152-5C3AFEC7F870}" type="sibTrans" cxnId="{5A4819D1-94E0-48F7-B190-CC1FF01CA6B6}">
      <dgm:prSet/>
      <dgm:spPr/>
      <dgm:t>
        <a:bodyPr/>
        <a:lstStyle/>
        <a:p>
          <a:endParaRPr lang="en-US"/>
        </a:p>
      </dgm:t>
    </dgm:pt>
    <dgm:pt modelId="{1FC3F345-39CB-416B-93B3-3F2D798787AB}">
      <dgm:prSet/>
      <dgm:spPr/>
      <dgm:t>
        <a:bodyPr/>
        <a:lstStyle/>
        <a:p>
          <a:r>
            <a:rPr lang="en-US"/>
            <a:t>Technicians</a:t>
          </a:r>
        </a:p>
      </dgm:t>
    </dgm:pt>
    <dgm:pt modelId="{55FCBE23-698D-4677-A20B-223D43AD1891}" type="parTrans" cxnId="{CEC8A2A3-978A-4273-A230-1879647EBD01}">
      <dgm:prSet/>
      <dgm:spPr/>
      <dgm:t>
        <a:bodyPr/>
        <a:lstStyle/>
        <a:p>
          <a:endParaRPr lang="en-US"/>
        </a:p>
      </dgm:t>
    </dgm:pt>
    <dgm:pt modelId="{8EE5C274-7E25-444F-AA0E-6777FC8D838C}" type="sibTrans" cxnId="{CEC8A2A3-978A-4273-A230-1879647EBD01}">
      <dgm:prSet/>
      <dgm:spPr/>
      <dgm:t>
        <a:bodyPr/>
        <a:lstStyle/>
        <a:p>
          <a:endParaRPr lang="en-US"/>
        </a:p>
      </dgm:t>
    </dgm:pt>
    <dgm:pt modelId="{3BFC819E-AE93-4379-AD71-DA6932525172}">
      <dgm:prSet/>
      <dgm:spPr/>
      <dgm:t>
        <a:bodyPr/>
        <a:lstStyle/>
        <a:p>
          <a:r>
            <a:rPr lang="en-US"/>
            <a:t>Medical Personnel</a:t>
          </a:r>
        </a:p>
      </dgm:t>
    </dgm:pt>
    <dgm:pt modelId="{2582FE13-457C-4C92-97F5-3DBF977B0C38}" type="parTrans" cxnId="{E5A9BB80-569A-401F-857D-21D10CC04F03}">
      <dgm:prSet/>
      <dgm:spPr/>
      <dgm:t>
        <a:bodyPr/>
        <a:lstStyle/>
        <a:p>
          <a:endParaRPr lang="en-US"/>
        </a:p>
      </dgm:t>
    </dgm:pt>
    <dgm:pt modelId="{4C8892CB-BAFA-458B-8739-DBD9B99788A2}" type="sibTrans" cxnId="{E5A9BB80-569A-401F-857D-21D10CC04F03}">
      <dgm:prSet/>
      <dgm:spPr/>
      <dgm:t>
        <a:bodyPr/>
        <a:lstStyle/>
        <a:p>
          <a:endParaRPr lang="en-US"/>
        </a:p>
      </dgm:t>
    </dgm:pt>
    <dgm:pt modelId="{6D5D16C0-07FF-4A21-8CFF-D011889414EE}">
      <dgm:prSet/>
      <dgm:spPr/>
      <dgm:t>
        <a:bodyPr/>
        <a:lstStyle/>
        <a:p>
          <a:r>
            <a:rPr lang="en-US"/>
            <a:t>Secretaries</a:t>
          </a:r>
        </a:p>
      </dgm:t>
    </dgm:pt>
    <dgm:pt modelId="{386FF955-E927-41BF-A2AE-684839AE2658}" type="parTrans" cxnId="{FF392988-502F-4B76-B9CC-B48800488458}">
      <dgm:prSet/>
      <dgm:spPr/>
      <dgm:t>
        <a:bodyPr/>
        <a:lstStyle/>
        <a:p>
          <a:endParaRPr lang="en-US"/>
        </a:p>
      </dgm:t>
    </dgm:pt>
    <dgm:pt modelId="{57E4BCB2-903C-4EB8-92A1-858C3514229E}" type="sibTrans" cxnId="{FF392988-502F-4B76-B9CC-B48800488458}">
      <dgm:prSet/>
      <dgm:spPr/>
      <dgm:t>
        <a:bodyPr/>
        <a:lstStyle/>
        <a:p>
          <a:endParaRPr lang="en-US"/>
        </a:p>
      </dgm:t>
    </dgm:pt>
    <dgm:pt modelId="{4E9F11D0-58A4-44CE-92CC-AACA2EFBA625}">
      <dgm:prSet/>
      <dgm:spPr/>
      <dgm:t>
        <a:bodyPr/>
        <a:lstStyle/>
        <a:p>
          <a:r>
            <a:rPr lang="en-US"/>
            <a:t>Drivers</a:t>
          </a:r>
        </a:p>
      </dgm:t>
    </dgm:pt>
    <dgm:pt modelId="{D9056B8F-54B7-48C9-9EC1-A415E20D592A}" type="parTrans" cxnId="{19AF6DF0-6949-4BB7-900F-5614D6FB91EC}">
      <dgm:prSet/>
      <dgm:spPr/>
      <dgm:t>
        <a:bodyPr/>
        <a:lstStyle/>
        <a:p>
          <a:endParaRPr lang="en-US"/>
        </a:p>
      </dgm:t>
    </dgm:pt>
    <dgm:pt modelId="{0EE50804-C082-4BD3-B73F-6E8AC8C93A0F}" type="sibTrans" cxnId="{19AF6DF0-6949-4BB7-900F-5614D6FB91EC}">
      <dgm:prSet/>
      <dgm:spPr/>
      <dgm:t>
        <a:bodyPr/>
        <a:lstStyle/>
        <a:p>
          <a:endParaRPr lang="en-US"/>
        </a:p>
      </dgm:t>
    </dgm:pt>
    <dgm:pt modelId="{567459D0-C066-486C-B798-753098760DB5}">
      <dgm:prSet/>
      <dgm:spPr/>
      <dgm:t>
        <a:bodyPr/>
        <a:lstStyle/>
        <a:p>
          <a:r>
            <a:rPr lang="en-US"/>
            <a:t>Cleaners</a:t>
          </a:r>
        </a:p>
      </dgm:t>
    </dgm:pt>
    <dgm:pt modelId="{EA07FFAB-9960-46E7-BF32-C3D0094634BF}" type="parTrans" cxnId="{942ADBB4-7F39-48A6-A417-C22F5864C8E8}">
      <dgm:prSet/>
      <dgm:spPr/>
      <dgm:t>
        <a:bodyPr/>
        <a:lstStyle/>
        <a:p>
          <a:endParaRPr lang="en-US"/>
        </a:p>
      </dgm:t>
    </dgm:pt>
    <dgm:pt modelId="{5F7A6580-1A33-46C0-A490-0CB6E2700A71}" type="sibTrans" cxnId="{942ADBB4-7F39-48A6-A417-C22F5864C8E8}">
      <dgm:prSet/>
      <dgm:spPr/>
      <dgm:t>
        <a:bodyPr/>
        <a:lstStyle/>
        <a:p>
          <a:endParaRPr lang="en-US"/>
        </a:p>
      </dgm:t>
    </dgm:pt>
    <dgm:pt modelId="{07AF37F2-2BF2-4971-96B6-D0D1A28E7C56}">
      <dgm:prSet/>
      <dgm:spPr/>
      <dgm:t>
        <a:bodyPr/>
        <a:lstStyle/>
        <a:p>
          <a:r>
            <a:rPr lang="en-US"/>
            <a:t>Gardeners					etc</a:t>
          </a:r>
        </a:p>
      </dgm:t>
    </dgm:pt>
    <dgm:pt modelId="{605CF1E1-C6AB-41AE-987F-FC1D8890B924}" type="parTrans" cxnId="{6D7E0F31-5FF2-4AE5-B81B-6DD3D4654EDB}">
      <dgm:prSet/>
      <dgm:spPr/>
      <dgm:t>
        <a:bodyPr/>
        <a:lstStyle/>
        <a:p>
          <a:endParaRPr lang="en-US"/>
        </a:p>
      </dgm:t>
    </dgm:pt>
    <dgm:pt modelId="{DADA44D2-7EF3-4E01-942E-978A32532E34}" type="sibTrans" cxnId="{6D7E0F31-5FF2-4AE5-B81B-6DD3D4654EDB}">
      <dgm:prSet/>
      <dgm:spPr/>
      <dgm:t>
        <a:bodyPr/>
        <a:lstStyle/>
        <a:p>
          <a:endParaRPr lang="en-US"/>
        </a:p>
      </dgm:t>
    </dgm:pt>
    <dgm:pt modelId="{DDF7FB90-2AD7-410F-8A5F-75AC0243B87C}" type="pres">
      <dgm:prSet presAssocID="{C5648D88-7715-4431-A5CC-C6D162AF0D37}" presName="Name0" presStyleCnt="0">
        <dgm:presLayoutVars>
          <dgm:dir/>
          <dgm:resizeHandles/>
        </dgm:presLayoutVars>
      </dgm:prSet>
      <dgm:spPr/>
    </dgm:pt>
    <dgm:pt modelId="{6B12CE4D-A2E0-4624-AAB8-6EB1C4998D4B}" type="pres">
      <dgm:prSet presAssocID="{EF02E608-2BED-478D-A697-897BFF9C55D6}" presName="compNode" presStyleCnt="0"/>
      <dgm:spPr/>
    </dgm:pt>
    <dgm:pt modelId="{4FF011BC-C3EC-4844-82E7-FB71F9CD8D21}" type="pres">
      <dgm:prSet presAssocID="{EF02E608-2BED-478D-A697-897BFF9C55D6}" presName="dummyConnPt" presStyleCnt="0"/>
      <dgm:spPr/>
    </dgm:pt>
    <dgm:pt modelId="{3B7A101B-E32F-411C-B887-41A6D937009A}" type="pres">
      <dgm:prSet presAssocID="{EF02E608-2BED-478D-A697-897BFF9C55D6}" presName="node" presStyleLbl="node1" presStyleIdx="0" presStyleCnt="13">
        <dgm:presLayoutVars>
          <dgm:bulletEnabled val="1"/>
        </dgm:presLayoutVars>
      </dgm:prSet>
      <dgm:spPr/>
    </dgm:pt>
    <dgm:pt modelId="{2AE5CA37-FB52-4905-A456-4B37DB0F89D9}" type="pres">
      <dgm:prSet presAssocID="{B7493797-B188-44B2-96B9-F02FF11ED66E}" presName="sibTrans" presStyleLbl="bgSibTrans2D1" presStyleIdx="0" presStyleCnt="12"/>
      <dgm:spPr/>
    </dgm:pt>
    <dgm:pt modelId="{D281E7A1-FC32-402C-B893-FAA859753C9B}" type="pres">
      <dgm:prSet presAssocID="{537CE804-2A39-4668-B53D-FF57E8D5E3FB}" presName="compNode" presStyleCnt="0"/>
      <dgm:spPr/>
    </dgm:pt>
    <dgm:pt modelId="{F9DB6096-453E-4367-A473-4E18FF197C6F}" type="pres">
      <dgm:prSet presAssocID="{537CE804-2A39-4668-B53D-FF57E8D5E3FB}" presName="dummyConnPt" presStyleCnt="0"/>
      <dgm:spPr/>
    </dgm:pt>
    <dgm:pt modelId="{AD84FAF3-5017-4E14-86B3-6326E8324337}" type="pres">
      <dgm:prSet presAssocID="{537CE804-2A39-4668-B53D-FF57E8D5E3FB}" presName="node" presStyleLbl="node1" presStyleIdx="1" presStyleCnt="13">
        <dgm:presLayoutVars>
          <dgm:bulletEnabled val="1"/>
        </dgm:presLayoutVars>
      </dgm:prSet>
      <dgm:spPr/>
    </dgm:pt>
    <dgm:pt modelId="{8B8C3DD0-4834-44E1-9E51-244289389D78}" type="pres">
      <dgm:prSet presAssocID="{CCF3AE36-5652-4B5A-A74F-1DE60B4F60A9}" presName="sibTrans" presStyleLbl="bgSibTrans2D1" presStyleIdx="1" presStyleCnt="12"/>
      <dgm:spPr/>
    </dgm:pt>
    <dgm:pt modelId="{4A9E2B98-DD94-4EB8-B783-5F1E35C480B1}" type="pres">
      <dgm:prSet presAssocID="{00E2347B-802B-4152-9A5D-23D511EBC4B9}" presName="compNode" presStyleCnt="0"/>
      <dgm:spPr/>
    </dgm:pt>
    <dgm:pt modelId="{E4032ABE-8990-4816-B260-17F3D06CA27C}" type="pres">
      <dgm:prSet presAssocID="{00E2347B-802B-4152-9A5D-23D511EBC4B9}" presName="dummyConnPt" presStyleCnt="0"/>
      <dgm:spPr/>
    </dgm:pt>
    <dgm:pt modelId="{E46072B9-EECC-48AF-8311-3F1CAF90E3D8}" type="pres">
      <dgm:prSet presAssocID="{00E2347B-802B-4152-9A5D-23D511EBC4B9}" presName="node" presStyleLbl="node1" presStyleIdx="2" presStyleCnt="13">
        <dgm:presLayoutVars>
          <dgm:bulletEnabled val="1"/>
        </dgm:presLayoutVars>
      </dgm:prSet>
      <dgm:spPr/>
    </dgm:pt>
    <dgm:pt modelId="{5883F2B8-0A35-40FF-8E4D-84FFF572D907}" type="pres">
      <dgm:prSet presAssocID="{60E51665-506A-4730-AB2C-7D73DBFAF20B}" presName="sibTrans" presStyleLbl="bgSibTrans2D1" presStyleIdx="2" presStyleCnt="12"/>
      <dgm:spPr/>
    </dgm:pt>
    <dgm:pt modelId="{DEB36020-C718-4B7B-B338-52B4D374E8C8}" type="pres">
      <dgm:prSet presAssocID="{C3C87818-00B4-4F96-B699-E566A0037146}" presName="compNode" presStyleCnt="0"/>
      <dgm:spPr/>
    </dgm:pt>
    <dgm:pt modelId="{3CBAC7AE-D1E6-4FB3-887C-302D33A79F7F}" type="pres">
      <dgm:prSet presAssocID="{C3C87818-00B4-4F96-B699-E566A0037146}" presName="dummyConnPt" presStyleCnt="0"/>
      <dgm:spPr/>
    </dgm:pt>
    <dgm:pt modelId="{D4990785-0419-4ECA-935C-96728DE766C2}" type="pres">
      <dgm:prSet presAssocID="{C3C87818-00B4-4F96-B699-E566A0037146}" presName="node" presStyleLbl="node1" presStyleIdx="3" presStyleCnt="13">
        <dgm:presLayoutVars>
          <dgm:bulletEnabled val="1"/>
        </dgm:presLayoutVars>
      </dgm:prSet>
      <dgm:spPr/>
    </dgm:pt>
    <dgm:pt modelId="{37941E53-9E71-467C-9455-1EBA0CCA37C1}" type="pres">
      <dgm:prSet presAssocID="{9C5C8807-7F25-42F5-9A42-129C81F327A2}" presName="sibTrans" presStyleLbl="bgSibTrans2D1" presStyleIdx="3" presStyleCnt="12"/>
      <dgm:spPr/>
    </dgm:pt>
    <dgm:pt modelId="{DFD6DA76-4B7D-4BD8-9917-B3E7E8E02BC9}" type="pres">
      <dgm:prSet presAssocID="{2F2E3672-AD73-4A42-B090-DD63344D1222}" presName="compNode" presStyleCnt="0"/>
      <dgm:spPr/>
    </dgm:pt>
    <dgm:pt modelId="{D33D46DE-0815-4D8F-8503-95F72B4C124E}" type="pres">
      <dgm:prSet presAssocID="{2F2E3672-AD73-4A42-B090-DD63344D1222}" presName="dummyConnPt" presStyleCnt="0"/>
      <dgm:spPr/>
    </dgm:pt>
    <dgm:pt modelId="{822805E6-56CE-4927-A4A8-452F6B9FF084}" type="pres">
      <dgm:prSet presAssocID="{2F2E3672-AD73-4A42-B090-DD63344D1222}" presName="node" presStyleLbl="node1" presStyleIdx="4" presStyleCnt="13">
        <dgm:presLayoutVars>
          <dgm:bulletEnabled val="1"/>
        </dgm:presLayoutVars>
      </dgm:prSet>
      <dgm:spPr/>
    </dgm:pt>
    <dgm:pt modelId="{F589ADF7-6B94-47DE-A7EA-69CB818F573B}" type="pres">
      <dgm:prSet presAssocID="{E615EACF-76A4-496C-8F73-9935AC643458}" presName="sibTrans" presStyleLbl="bgSibTrans2D1" presStyleIdx="4" presStyleCnt="12"/>
      <dgm:spPr/>
    </dgm:pt>
    <dgm:pt modelId="{3D5211DD-39ED-48AB-A1CF-611B5E1F5229}" type="pres">
      <dgm:prSet presAssocID="{61002234-86EE-4D41-B86C-E75F6A449772}" presName="compNode" presStyleCnt="0"/>
      <dgm:spPr/>
    </dgm:pt>
    <dgm:pt modelId="{7B42DB7E-226B-4CFA-A73B-A08E9AA1CCC0}" type="pres">
      <dgm:prSet presAssocID="{61002234-86EE-4D41-B86C-E75F6A449772}" presName="dummyConnPt" presStyleCnt="0"/>
      <dgm:spPr/>
    </dgm:pt>
    <dgm:pt modelId="{1A9BE300-5FAA-42D8-8FB9-90D902C6BCC7}" type="pres">
      <dgm:prSet presAssocID="{61002234-86EE-4D41-B86C-E75F6A449772}" presName="node" presStyleLbl="node1" presStyleIdx="5" presStyleCnt="13">
        <dgm:presLayoutVars>
          <dgm:bulletEnabled val="1"/>
        </dgm:presLayoutVars>
      </dgm:prSet>
      <dgm:spPr/>
    </dgm:pt>
    <dgm:pt modelId="{BCA0345F-DA13-476D-B766-E0255F17E8A4}" type="pres">
      <dgm:prSet presAssocID="{CD82F383-1083-467D-983B-964EDCEA5EBA}" presName="sibTrans" presStyleLbl="bgSibTrans2D1" presStyleIdx="5" presStyleCnt="12"/>
      <dgm:spPr/>
    </dgm:pt>
    <dgm:pt modelId="{88F2D88C-2EED-4D77-B133-01B2D8DD71DC}" type="pres">
      <dgm:prSet presAssocID="{5A51265F-DAF6-49BF-862E-6C9F307CE743}" presName="compNode" presStyleCnt="0"/>
      <dgm:spPr/>
    </dgm:pt>
    <dgm:pt modelId="{32CA0748-24EF-423D-B939-A3B4208FD6BD}" type="pres">
      <dgm:prSet presAssocID="{5A51265F-DAF6-49BF-862E-6C9F307CE743}" presName="dummyConnPt" presStyleCnt="0"/>
      <dgm:spPr/>
    </dgm:pt>
    <dgm:pt modelId="{C6694E99-2E2C-414E-AC51-5A8365344ADA}" type="pres">
      <dgm:prSet presAssocID="{5A51265F-DAF6-49BF-862E-6C9F307CE743}" presName="node" presStyleLbl="node1" presStyleIdx="6" presStyleCnt="13">
        <dgm:presLayoutVars>
          <dgm:bulletEnabled val="1"/>
        </dgm:presLayoutVars>
      </dgm:prSet>
      <dgm:spPr/>
    </dgm:pt>
    <dgm:pt modelId="{41EAD0CE-94EB-4178-878D-C730C9F232A5}" type="pres">
      <dgm:prSet presAssocID="{2BFE59EA-099E-456B-B152-5C3AFEC7F870}" presName="sibTrans" presStyleLbl="bgSibTrans2D1" presStyleIdx="6" presStyleCnt="12"/>
      <dgm:spPr/>
    </dgm:pt>
    <dgm:pt modelId="{E2427B8C-2C89-4A13-9A1B-5EB9194C0669}" type="pres">
      <dgm:prSet presAssocID="{1FC3F345-39CB-416B-93B3-3F2D798787AB}" presName="compNode" presStyleCnt="0"/>
      <dgm:spPr/>
    </dgm:pt>
    <dgm:pt modelId="{585C345D-C092-4992-9A69-DA6485E35799}" type="pres">
      <dgm:prSet presAssocID="{1FC3F345-39CB-416B-93B3-3F2D798787AB}" presName="dummyConnPt" presStyleCnt="0"/>
      <dgm:spPr/>
    </dgm:pt>
    <dgm:pt modelId="{57A9F15B-0CDB-4FDE-9AF4-1FE82A90E79C}" type="pres">
      <dgm:prSet presAssocID="{1FC3F345-39CB-416B-93B3-3F2D798787AB}" presName="node" presStyleLbl="node1" presStyleIdx="7" presStyleCnt="13">
        <dgm:presLayoutVars>
          <dgm:bulletEnabled val="1"/>
        </dgm:presLayoutVars>
      </dgm:prSet>
      <dgm:spPr/>
    </dgm:pt>
    <dgm:pt modelId="{AA4ADC30-A9B3-41CD-B7C8-27D46DEFFF1E}" type="pres">
      <dgm:prSet presAssocID="{8EE5C274-7E25-444F-AA0E-6777FC8D838C}" presName="sibTrans" presStyleLbl="bgSibTrans2D1" presStyleIdx="7" presStyleCnt="12"/>
      <dgm:spPr/>
    </dgm:pt>
    <dgm:pt modelId="{C328B43D-3417-4DD8-8600-2200811FE9FA}" type="pres">
      <dgm:prSet presAssocID="{3BFC819E-AE93-4379-AD71-DA6932525172}" presName="compNode" presStyleCnt="0"/>
      <dgm:spPr/>
    </dgm:pt>
    <dgm:pt modelId="{24B87A4E-6FB5-4BBC-AD52-9AD16E17568F}" type="pres">
      <dgm:prSet presAssocID="{3BFC819E-AE93-4379-AD71-DA6932525172}" presName="dummyConnPt" presStyleCnt="0"/>
      <dgm:spPr/>
    </dgm:pt>
    <dgm:pt modelId="{CD399DAA-9007-4200-AA83-A9CBDB9B28EC}" type="pres">
      <dgm:prSet presAssocID="{3BFC819E-AE93-4379-AD71-DA6932525172}" presName="node" presStyleLbl="node1" presStyleIdx="8" presStyleCnt="13">
        <dgm:presLayoutVars>
          <dgm:bulletEnabled val="1"/>
        </dgm:presLayoutVars>
      </dgm:prSet>
      <dgm:spPr/>
    </dgm:pt>
    <dgm:pt modelId="{E50B7502-40D6-4DF2-9F56-A6860205B85B}" type="pres">
      <dgm:prSet presAssocID="{4C8892CB-BAFA-458B-8739-DBD9B99788A2}" presName="sibTrans" presStyleLbl="bgSibTrans2D1" presStyleIdx="8" presStyleCnt="12"/>
      <dgm:spPr/>
    </dgm:pt>
    <dgm:pt modelId="{DB958F6E-F93E-4C1D-95D0-AA5640CF64DE}" type="pres">
      <dgm:prSet presAssocID="{6D5D16C0-07FF-4A21-8CFF-D011889414EE}" presName="compNode" presStyleCnt="0"/>
      <dgm:spPr/>
    </dgm:pt>
    <dgm:pt modelId="{22558D72-4790-44B8-9E30-FD5A328BE77A}" type="pres">
      <dgm:prSet presAssocID="{6D5D16C0-07FF-4A21-8CFF-D011889414EE}" presName="dummyConnPt" presStyleCnt="0"/>
      <dgm:spPr/>
    </dgm:pt>
    <dgm:pt modelId="{0593B792-3153-4C41-837B-2C5640D97228}" type="pres">
      <dgm:prSet presAssocID="{6D5D16C0-07FF-4A21-8CFF-D011889414EE}" presName="node" presStyleLbl="node1" presStyleIdx="9" presStyleCnt="13">
        <dgm:presLayoutVars>
          <dgm:bulletEnabled val="1"/>
        </dgm:presLayoutVars>
      </dgm:prSet>
      <dgm:spPr/>
    </dgm:pt>
    <dgm:pt modelId="{1F5386A8-E1C6-42ED-BDC4-76CB9EAF3AFB}" type="pres">
      <dgm:prSet presAssocID="{57E4BCB2-903C-4EB8-92A1-858C3514229E}" presName="sibTrans" presStyleLbl="bgSibTrans2D1" presStyleIdx="9" presStyleCnt="12"/>
      <dgm:spPr/>
    </dgm:pt>
    <dgm:pt modelId="{A1FF090F-8993-4B07-B442-B2AB52E4E935}" type="pres">
      <dgm:prSet presAssocID="{4E9F11D0-58A4-44CE-92CC-AACA2EFBA625}" presName="compNode" presStyleCnt="0"/>
      <dgm:spPr/>
    </dgm:pt>
    <dgm:pt modelId="{84E9BD9A-B885-4171-A813-1483A5EEEFFE}" type="pres">
      <dgm:prSet presAssocID="{4E9F11D0-58A4-44CE-92CC-AACA2EFBA625}" presName="dummyConnPt" presStyleCnt="0"/>
      <dgm:spPr/>
    </dgm:pt>
    <dgm:pt modelId="{A8868880-86CD-414D-B640-D8E65F95F7B4}" type="pres">
      <dgm:prSet presAssocID="{4E9F11D0-58A4-44CE-92CC-AACA2EFBA625}" presName="node" presStyleLbl="node1" presStyleIdx="10" presStyleCnt="13">
        <dgm:presLayoutVars>
          <dgm:bulletEnabled val="1"/>
        </dgm:presLayoutVars>
      </dgm:prSet>
      <dgm:spPr/>
    </dgm:pt>
    <dgm:pt modelId="{722BD9A1-C90F-4B87-8AA4-1FDDD374C338}" type="pres">
      <dgm:prSet presAssocID="{0EE50804-C082-4BD3-B73F-6E8AC8C93A0F}" presName="sibTrans" presStyleLbl="bgSibTrans2D1" presStyleIdx="10" presStyleCnt="12"/>
      <dgm:spPr/>
    </dgm:pt>
    <dgm:pt modelId="{35C98789-3487-4B3B-93D2-DB0BC531994C}" type="pres">
      <dgm:prSet presAssocID="{567459D0-C066-486C-B798-753098760DB5}" presName="compNode" presStyleCnt="0"/>
      <dgm:spPr/>
    </dgm:pt>
    <dgm:pt modelId="{E5B7A56F-54AE-49A4-BB51-BFF872EF06AA}" type="pres">
      <dgm:prSet presAssocID="{567459D0-C066-486C-B798-753098760DB5}" presName="dummyConnPt" presStyleCnt="0"/>
      <dgm:spPr/>
    </dgm:pt>
    <dgm:pt modelId="{02310D31-3E13-46EC-8A8E-D91D14F12552}" type="pres">
      <dgm:prSet presAssocID="{567459D0-C066-486C-B798-753098760DB5}" presName="node" presStyleLbl="node1" presStyleIdx="11" presStyleCnt="13">
        <dgm:presLayoutVars>
          <dgm:bulletEnabled val="1"/>
        </dgm:presLayoutVars>
      </dgm:prSet>
      <dgm:spPr/>
    </dgm:pt>
    <dgm:pt modelId="{05AF7EEF-BFA8-4C4A-8456-F7B6766E1CA4}" type="pres">
      <dgm:prSet presAssocID="{5F7A6580-1A33-46C0-A490-0CB6E2700A71}" presName="sibTrans" presStyleLbl="bgSibTrans2D1" presStyleIdx="11" presStyleCnt="12"/>
      <dgm:spPr/>
    </dgm:pt>
    <dgm:pt modelId="{40F5F11E-AF6D-4C3A-983C-B3A33A5205BD}" type="pres">
      <dgm:prSet presAssocID="{07AF37F2-2BF2-4971-96B6-D0D1A28E7C56}" presName="compNode" presStyleCnt="0"/>
      <dgm:spPr/>
    </dgm:pt>
    <dgm:pt modelId="{44BA361B-ECD6-4384-AF2D-30FE63B6C00B}" type="pres">
      <dgm:prSet presAssocID="{07AF37F2-2BF2-4971-96B6-D0D1A28E7C56}" presName="dummyConnPt" presStyleCnt="0"/>
      <dgm:spPr/>
    </dgm:pt>
    <dgm:pt modelId="{C03BA7FB-72F0-4BC9-8804-A2A67CC57224}" type="pres">
      <dgm:prSet presAssocID="{07AF37F2-2BF2-4971-96B6-D0D1A28E7C56}" presName="node" presStyleLbl="node1" presStyleIdx="12" presStyleCnt="13">
        <dgm:presLayoutVars>
          <dgm:bulletEnabled val="1"/>
        </dgm:presLayoutVars>
      </dgm:prSet>
      <dgm:spPr/>
    </dgm:pt>
  </dgm:ptLst>
  <dgm:cxnLst>
    <dgm:cxn modelId="{AE934201-8A01-4FDB-8AD4-E3C842557C7C}" type="presOf" srcId="{2F2E3672-AD73-4A42-B090-DD63344D1222}" destId="{822805E6-56CE-4927-A4A8-452F6B9FF084}" srcOrd="0" destOrd="0" presId="urn:microsoft.com/office/officeart/2005/8/layout/bProcess4"/>
    <dgm:cxn modelId="{E9A56D01-1566-4AAB-87C0-6643646D1F09}" type="presOf" srcId="{E615EACF-76A4-496C-8F73-9935AC643458}" destId="{F589ADF7-6B94-47DE-A7EA-69CB818F573B}" srcOrd="0" destOrd="0" presId="urn:microsoft.com/office/officeart/2005/8/layout/bProcess4"/>
    <dgm:cxn modelId="{6F727406-F184-4BCE-8E4F-DD5E5CA153BE}" srcId="{C5648D88-7715-4431-A5CC-C6D162AF0D37}" destId="{61002234-86EE-4D41-B86C-E75F6A449772}" srcOrd="5" destOrd="0" parTransId="{11D79388-1001-4795-AE3E-5DCE1F5A06D1}" sibTransId="{CD82F383-1083-467D-983B-964EDCEA5EBA}"/>
    <dgm:cxn modelId="{B464591A-029C-4A7B-A229-C4638E46B448}" type="presOf" srcId="{6D5D16C0-07FF-4A21-8CFF-D011889414EE}" destId="{0593B792-3153-4C41-837B-2C5640D97228}" srcOrd="0" destOrd="0" presId="urn:microsoft.com/office/officeart/2005/8/layout/bProcess4"/>
    <dgm:cxn modelId="{CBFBCA1C-CFC5-459D-A67E-BEF35459E4FC}" srcId="{C5648D88-7715-4431-A5CC-C6D162AF0D37}" destId="{537CE804-2A39-4668-B53D-FF57E8D5E3FB}" srcOrd="1" destOrd="0" parTransId="{A46C7659-1836-438D-B210-8647C55ABDFD}" sibTransId="{CCF3AE36-5652-4B5A-A74F-1DE60B4F60A9}"/>
    <dgm:cxn modelId="{70DD931E-25E7-4245-A824-386B4BBE1EC6}" type="presOf" srcId="{C3C87818-00B4-4F96-B699-E566A0037146}" destId="{D4990785-0419-4ECA-935C-96728DE766C2}" srcOrd="0" destOrd="0" presId="urn:microsoft.com/office/officeart/2005/8/layout/bProcess4"/>
    <dgm:cxn modelId="{F9F15928-7633-4ABA-AAD2-5CA72BAA6342}" srcId="{C5648D88-7715-4431-A5CC-C6D162AF0D37}" destId="{C3C87818-00B4-4F96-B699-E566A0037146}" srcOrd="3" destOrd="0" parTransId="{0518FC73-7CBB-4158-847D-FF52E21671CC}" sibTransId="{9C5C8807-7F25-42F5-9A42-129C81F327A2}"/>
    <dgm:cxn modelId="{24F9A82F-490D-4820-B849-1FA276A86817}" srcId="{C5648D88-7715-4431-A5CC-C6D162AF0D37}" destId="{EF02E608-2BED-478D-A697-897BFF9C55D6}" srcOrd="0" destOrd="0" parTransId="{AB2428FE-95AB-43A6-90B6-5AB6A3F8D049}" sibTransId="{B7493797-B188-44B2-96B9-F02FF11ED66E}"/>
    <dgm:cxn modelId="{6D7E0F31-5FF2-4AE5-B81B-6DD3D4654EDB}" srcId="{C5648D88-7715-4431-A5CC-C6D162AF0D37}" destId="{07AF37F2-2BF2-4971-96B6-D0D1A28E7C56}" srcOrd="12" destOrd="0" parTransId="{605CF1E1-C6AB-41AE-987F-FC1D8890B924}" sibTransId="{DADA44D2-7EF3-4E01-942E-978A32532E34}"/>
    <dgm:cxn modelId="{6BF89F63-0DE5-4BAB-811A-B1FA3B17CE4D}" srcId="{C5648D88-7715-4431-A5CC-C6D162AF0D37}" destId="{2F2E3672-AD73-4A42-B090-DD63344D1222}" srcOrd="4" destOrd="0" parTransId="{E81E791F-BF16-4711-ADBA-522AEF74E9D3}" sibTransId="{E615EACF-76A4-496C-8F73-9935AC643458}"/>
    <dgm:cxn modelId="{AD9D0645-C295-4463-B1BB-C644A520232E}" type="presOf" srcId="{EF02E608-2BED-478D-A697-897BFF9C55D6}" destId="{3B7A101B-E32F-411C-B887-41A6D937009A}" srcOrd="0" destOrd="0" presId="urn:microsoft.com/office/officeart/2005/8/layout/bProcess4"/>
    <dgm:cxn modelId="{F6C86B45-85F3-4BCC-8A34-F65D06DAF8B7}" type="presOf" srcId="{61002234-86EE-4D41-B86C-E75F6A449772}" destId="{1A9BE300-5FAA-42D8-8FB9-90D902C6BCC7}" srcOrd="0" destOrd="0" presId="urn:microsoft.com/office/officeart/2005/8/layout/bProcess4"/>
    <dgm:cxn modelId="{07C88267-419F-4D70-9946-14FD23C3F2FC}" type="presOf" srcId="{5F7A6580-1A33-46C0-A490-0CB6E2700A71}" destId="{05AF7EEF-BFA8-4C4A-8456-F7B6766E1CA4}" srcOrd="0" destOrd="0" presId="urn:microsoft.com/office/officeart/2005/8/layout/bProcess4"/>
    <dgm:cxn modelId="{ED173D72-B64F-469A-9490-775EBAD3D586}" type="presOf" srcId="{5A51265F-DAF6-49BF-862E-6C9F307CE743}" destId="{C6694E99-2E2C-414E-AC51-5A8365344ADA}" srcOrd="0" destOrd="0" presId="urn:microsoft.com/office/officeart/2005/8/layout/bProcess4"/>
    <dgm:cxn modelId="{34A5D579-23FE-46C3-B4E9-AF48B5F13114}" type="presOf" srcId="{4E9F11D0-58A4-44CE-92CC-AACA2EFBA625}" destId="{A8868880-86CD-414D-B640-D8E65F95F7B4}" srcOrd="0" destOrd="0" presId="urn:microsoft.com/office/officeart/2005/8/layout/bProcess4"/>
    <dgm:cxn modelId="{E5A9BB80-569A-401F-857D-21D10CC04F03}" srcId="{C5648D88-7715-4431-A5CC-C6D162AF0D37}" destId="{3BFC819E-AE93-4379-AD71-DA6932525172}" srcOrd="8" destOrd="0" parTransId="{2582FE13-457C-4C92-97F5-3DBF977B0C38}" sibTransId="{4C8892CB-BAFA-458B-8739-DBD9B99788A2}"/>
    <dgm:cxn modelId="{FF392988-502F-4B76-B9CC-B48800488458}" srcId="{C5648D88-7715-4431-A5CC-C6D162AF0D37}" destId="{6D5D16C0-07FF-4A21-8CFF-D011889414EE}" srcOrd="9" destOrd="0" parTransId="{386FF955-E927-41BF-A2AE-684839AE2658}" sibTransId="{57E4BCB2-903C-4EB8-92A1-858C3514229E}"/>
    <dgm:cxn modelId="{013AED89-0189-43E4-9DCA-8C671F8DB72A}" type="presOf" srcId="{4C8892CB-BAFA-458B-8739-DBD9B99788A2}" destId="{E50B7502-40D6-4DF2-9F56-A6860205B85B}" srcOrd="0" destOrd="0" presId="urn:microsoft.com/office/officeart/2005/8/layout/bProcess4"/>
    <dgm:cxn modelId="{6436B38C-2741-4BB7-B497-3B1E6581FC6F}" type="presOf" srcId="{537CE804-2A39-4668-B53D-FF57E8D5E3FB}" destId="{AD84FAF3-5017-4E14-86B3-6326E8324337}" srcOrd="0" destOrd="0" presId="urn:microsoft.com/office/officeart/2005/8/layout/bProcess4"/>
    <dgm:cxn modelId="{A7D04C92-E924-4D18-98F4-FA913D08172C}" type="presOf" srcId="{2BFE59EA-099E-456B-B152-5C3AFEC7F870}" destId="{41EAD0CE-94EB-4178-878D-C730C9F232A5}" srcOrd="0" destOrd="0" presId="urn:microsoft.com/office/officeart/2005/8/layout/bProcess4"/>
    <dgm:cxn modelId="{01D9A192-2550-4778-9994-FF16C92E4775}" type="presOf" srcId="{567459D0-C066-486C-B798-753098760DB5}" destId="{02310D31-3E13-46EC-8A8E-D91D14F12552}" srcOrd="0" destOrd="0" presId="urn:microsoft.com/office/officeart/2005/8/layout/bProcess4"/>
    <dgm:cxn modelId="{CEC8A2A3-978A-4273-A230-1879647EBD01}" srcId="{C5648D88-7715-4431-A5CC-C6D162AF0D37}" destId="{1FC3F345-39CB-416B-93B3-3F2D798787AB}" srcOrd="7" destOrd="0" parTransId="{55FCBE23-698D-4677-A20B-223D43AD1891}" sibTransId="{8EE5C274-7E25-444F-AA0E-6777FC8D838C}"/>
    <dgm:cxn modelId="{7FF6B0AD-DE2D-4E35-9836-EA871CBB03A6}" type="presOf" srcId="{CD82F383-1083-467D-983B-964EDCEA5EBA}" destId="{BCA0345F-DA13-476D-B766-E0255F17E8A4}" srcOrd="0" destOrd="0" presId="urn:microsoft.com/office/officeart/2005/8/layout/bProcess4"/>
    <dgm:cxn modelId="{2FD961B3-0D74-4040-B18E-45232D8AB602}" type="presOf" srcId="{60E51665-506A-4730-AB2C-7D73DBFAF20B}" destId="{5883F2B8-0A35-40FF-8E4D-84FFF572D907}" srcOrd="0" destOrd="0" presId="urn:microsoft.com/office/officeart/2005/8/layout/bProcess4"/>
    <dgm:cxn modelId="{942ADBB4-7F39-48A6-A417-C22F5864C8E8}" srcId="{C5648D88-7715-4431-A5CC-C6D162AF0D37}" destId="{567459D0-C066-486C-B798-753098760DB5}" srcOrd="11" destOrd="0" parTransId="{EA07FFAB-9960-46E7-BF32-C3D0094634BF}" sibTransId="{5F7A6580-1A33-46C0-A490-0CB6E2700A71}"/>
    <dgm:cxn modelId="{59811AB5-B226-4C30-AE74-6F38C93B5100}" type="presOf" srcId="{9C5C8807-7F25-42F5-9A42-129C81F327A2}" destId="{37941E53-9E71-467C-9455-1EBA0CCA37C1}" srcOrd="0" destOrd="0" presId="urn:microsoft.com/office/officeart/2005/8/layout/bProcess4"/>
    <dgm:cxn modelId="{831DE8C6-203B-4EAA-93F2-F20C5338A1E2}" type="presOf" srcId="{3BFC819E-AE93-4379-AD71-DA6932525172}" destId="{CD399DAA-9007-4200-AA83-A9CBDB9B28EC}" srcOrd="0" destOrd="0" presId="urn:microsoft.com/office/officeart/2005/8/layout/bProcess4"/>
    <dgm:cxn modelId="{3F7FF7CA-E38F-4EE7-A793-593A2D24E44E}" type="presOf" srcId="{C5648D88-7715-4431-A5CC-C6D162AF0D37}" destId="{DDF7FB90-2AD7-410F-8A5F-75AC0243B87C}" srcOrd="0" destOrd="0" presId="urn:microsoft.com/office/officeart/2005/8/layout/bProcess4"/>
    <dgm:cxn modelId="{A273C9CB-DC22-4C20-BB4B-EFAFB6852422}" type="presOf" srcId="{57E4BCB2-903C-4EB8-92A1-858C3514229E}" destId="{1F5386A8-E1C6-42ED-BDC4-76CB9EAF3AFB}" srcOrd="0" destOrd="0" presId="urn:microsoft.com/office/officeart/2005/8/layout/bProcess4"/>
    <dgm:cxn modelId="{5A4819D1-94E0-48F7-B190-CC1FF01CA6B6}" srcId="{C5648D88-7715-4431-A5CC-C6D162AF0D37}" destId="{5A51265F-DAF6-49BF-862E-6C9F307CE743}" srcOrd="6" destOrd="0" parTransId="{4EEA4CD1-C982-468E-B098-73032EF8C8BB}" sibTransId="{2BFE59EA-099E-456B-B152-5C3AFEC7F870}"/>
    <dgm:cxn modelId="{7EEEC7DB-DE69-4275-8AC6-96A07CA9F1FD}" type="presOf" srcId="{8EE5C274-7E25-444F-AA0E-6777FC8D838C}" destId="{AA4ADC30-A9B3-41CD-B7C8-27D46DEFFF1E}" srcOrd="0" destOrd="0" presId="urn:microsoft.com/office/officeart/2005/8/layout/bProcess4"/>
    <dgm:cxn modelId="{7D70FFE3-D91D-43C2-A627-8CBE9AAF732D}" type="presOf" srcId="{B7493797-B188-44B2-96B9-F02FF11ED66E}" destId="{2AE5CA37-FB52-4905-A456-4B37DB0F89D9}" srcOrd="0" destOrd="0" presId="urn:microsoft.com/office/officeart/2005/8/layout/bProcess4"/>
    <dgm:cxn modelId="{A28D7EE5-6C24-457C-AC50-E56C4D600698}" type="presOf" srcId="{07AF37F2-2BF2-4971-96B6-D0D1A28E7C56}" destId="{C03BA7FB-72F0-4BC9-8804-A2A67CC57224}" srcOrd="0" destOrd="0" presId="urn:microsoft.com/office/officeart/2005/8/layout/bProcess4"/>
    <dgm:cxn modelId="{9490BAE9-55A3-489F-ACDE-2C00348B8015}" type="presOf" srcId="{00E2347B-802B-4152-9A5D-23D511EBC4B9}" destId="{E46072B9-EECC-48AF-8311-3F1CAF90E3D8}" srcOrd="0" destOrd="0" presId="urn:microsoft.com/office/officeart/2005/8/layout/bProcess4"/>
    <dgm:cxn modelId="{6923F5E9-4CE2-442B-B0A5-99029520BE5F}" srcId="{C5648D88-7715-4431-A5CC-C6D162AF0D37}" destId="{00E2347B-802B-4152-9A5D-23D511EBC4B9}" srcOrd="2" destOrd="0" parTransId="{E721F2B7-CC70-4256-83AF-611692050F89}" sibTransId="{60E51665-506A-4730-AB2C-7D73DBFAF20B}"/>
    <dgm:cxn modelId="{19AF6DF0-6949-4BB7-900F-5614D6FB91EC}" srcId="{C5648D88-7715-4431-A5CC-C6D162AF0D37}" destId="{4E9F11D0-58A4-44CE-92CC-AACA2EFBA625}" srcOrd="10" destOrd="0" parTransId="{D9056B8F-54B7-48C9-9EC1-A415E20D592A}" sibTransId="{0EE50804-C082-4BD3-B73F-6E8AC8C93A0F}"/>
    <dgm:cxn modelId="{A438E1F0-965B-444C-89A7-5455FE627B4C}" type="presOf" srcId="{0EE50804-C082-4BD3-B73F-6E8AC8C93A0F}" destId="{722BD9A1-C90F-4B87-8AA4-1FDDD374C338}" srcOrd="0" destOrd="0" presId="urn:microsoft.com/office/officeart/2005/8/layout/bProcess4"/>
    <dgm:cxn modelId="{D16D90F3-E212-4F09-8E1C-66FDA924E53B}" type="presOf" srcId="{CCF3AE36-5652-4B5A-A74F-1DE60B4F60A9}" destId="{8B8C3DD0-4834-44E1-9E51-244289389D78}" srcOrd="0" destOrd="0" presId="urn:microsoft.com/office/officeart/2005/8/layout/bProcess4"/>
    <dgm:cxn modelId="{E27CD0FD-8E72-4949-8A71-47DA57BDB5DF}" type="presOf" srcId="{1FC3F345-39CB-416B-93B3-3F2D798787AB}" destId="{57A9F15B-0CDB-4FDE-9AF4-1FE82A90E79C}" srcOrd="0" destOrd="0" presId="urn:microsoft.com/office/officeart/2005/8/layout/bProcess4"/>
    <dgm:cxn modelId="{827B5CE9-DA08-45F2-80E1-B7710161261E}" type="presParOf" srcId="{DDF7FB90-2AD7-410F-8A5F-75AC0243B87C}" destId="{6B12CE4D-A2E0-4624-AAB8-6EB1C4998D4B}" srcOrd="0" destOrd="0" presId="urn:microsoft.com/office/officeart/2005/8/layout/bProcess4"/>
    <dgm:cxn modelId="{CDD868B9-4BC4-4AC5-BF60-6C449823C0CB}" type="presParOf" srcId="{6B12CE4D-A2E0-4624-AAB8-6EB1C4998D4B}" destId="{4FF011BC-C3EC-4844-82E7-FB71F9CD8D21}" srcOrd="0" destOrd="0" presId="urn:microsoft.com/office/officeart/2005/8/layout/bProcess4"/>
    <dgm:cxn modelId="{295028D2-89CA-4BAA-B6BE-3EF617B01F1E}" type="presParOf" srcId="{6B12CE4D-A2E0-4624-AAB8-6EB1C4998D4B}" destId="{3B7A101B-E32F-411C-B887-41A6D937009A}" srcOrd="1" destOrd="0" presId="urn:microsoft.com/office/officeart/2005/8/layout/bProcess4"/>
    <dgm:cxn modelId="{02B9300A-E4A4-4021-AB18-C888B7452042}" type="presParOf" srcId="{DDF7FB90-2AD7-410F-8A5F-75AC0243B87C}" destId="{2AE5CA37-FB52-4905-A456-4B37DB0F89D9}" srcOrd="1" destOrd="0" presId="urn:microsoft.com/office/officeart/2005/8/layout/bProcess4"/>
    <dgm:cxn modelId="{90F68FE7-80A9-4DC2-817D-15A0B64FC9C7}" type="presParOf" srcId="{DDF7FB90-2AD7-410F-8A5F-75AC0243B87C}" destId="{D281E7A1-FC32-402C-B893-FAA859753C9B}" srcOrd="2" destOrd="0" presId="urn:microsoft.com/office/officeart/2005/8/layout/bProcess4"/>
    <dgm:cxn modelId="{AE9858F8-5BF0-45C1-A361-12C1B948325E}" type="presParOf" srcId="{D281E7A1-FC32-402C-B893-FAA859753C9B}" destId="{F9DB6096-453E-4367-A473-4E18FF197C6F}" srcOrd="0" destOrd="0" presId="urn:microsoft.com/office/officeart/2005/8/layout/bProcess4"/>
    <dgm:cxn modelId="{7BBBE96D-4F1E-4FFF-B0C4-0ECD352BB99A}" type="presParOf" srcId="{D281E7A1-FC32-402C-B893-FAA859753C9B}" destId="{AD84FAF3-5017-4E14-86B3-6326E8324337}" srcOrd="1" destOrd="0" presId="urn:microsoft.com/office/officeart/2005/8/layout/bProcess4"/>
    <dgm:cxn modelId="{D1CE1313-CE57-4AB4-8E76-80888A4DE8D7}" type="presParOf" srcId="{DDF7FB90-2AD7-410F-8A5F-75AC0243B87C}" destId="{8B8C3DD0-4834-44E1-9E51-244289389D78}" srcOrd="3" destOrd="0" presId="urn:microsoft.com/office/officeart/2005/8/layout/bProcess4"/>
    <dgm:cxn modelId="{A8D0F3EF-9375-4492-8121-3C547B2801A9}" type="presParOf" srcId="{DDF7FB90-2AD7-410F-8A5F-75AC0243B87C}" destId="{4A9E2B98-DD94-4EB8-B783-5F1E35C480B1}" srcOrd="4" destOrd="0" presId="urn:microsoft.com/office/officeart/2005/8/layout/bProcess4"/>
    <dgm:cxn modelId="{EAFBD379-470D-4FBA-AA95-8DDFE9E3228A}" type="presParOf" srcId="{4A9E2B98-DD94-4EB8-B783-5F1E35C480B1}" destId="{E4032ABE-8990-4816-B260-17F3D06CA27C}" srcOrd="0" destOrd="0" presId="urn:microsoft.com/office/officeart/2005/8/layout/bProcess4"/>
    <dgm:cxn modelId="{A17BBDD5-FF10-4498-B027-49D90ECB09D7}" type="presParOf" srcId="{4A9E2B98-DD94-4EB8-B783-5F1E35C480B1}" destId="{E46072B9-EECC-48AF-8311-3F1CAF90E3D8}" srcOrd="1" destOrd="0" presId="urn:microsoft.com/office/officeart/2005/8/layout/bProcess4"/>
    <dgm:cxn modelId="{B25ED478-2EBD-4BBB-B138-875FE1A6D1CB}" type="presParOf" srcId="{DDF7FB90-2AD7-410F-8A5F-75AC0243B87C}" destId="{5883F2B8-0A35-40FF-8E4D-84FFF572D907}" srcOrd="5" destOrd="0" presId="urn:microsoft.com/office/officeart/2005/8/layout/bProcess4"/>
    <dgm:cxn modelId="{615B74B1-2A69-4F47-A95C-4E179FF2B325}" type="presParOf" srcId="{DDF7FB90-2AD7-410F-8A5F-75AC0243B87C}" destId="{DEB36020-C718-4B7B-B338-52B4D374E8C8}" srcOrd="6" destOrd="0" presId="urn:microsoft.com/office/officeart/2005/8/layout/bProcess4"/>
    <dgm:cxn modelId="{9354B15F-4E5E-475C-88B6-19436AFEA111}" type="presParOf" srcId="{DEB36020-C718-4B7B-B338-52B4D374E8C8}" destId="{3CBAC7AE-D1E6-4FB3-887C-302D33A79F7F}" srcOrd="0" destOrd="0" presId="urn:microsoft.com/office/officeart/2005/8/layout/bProcess4"/>
    <dgm:cxn modelId="{CA3CC3AA-6DFB-4E1D-B4A7-EF941361FF7E}" type="presParOf" srcId="{DEB36020-C718-4B7B-B338-52B4D374E8C8}" destId="{D4990785-0419-4ECA-935C-96728DE766C2}" srcOrd="1" destOrd="0" presId="urn:microsoft.com/office/officeart/2005/8/layout/bProcess4"/>
    <dgm:cxn modelId="{C6266542-E106-499B-9150-799CCA2BA148}" type="presParOf" srcId="{DDF7FB90-2AD7-410F-8A5F-75AC0243B87C}" destId="{37941E53-9E71-467C-9455-1EBA0CCA37C1}" srcOrd="7" destOrd="0" presId="urn:microsoft.com/office/officeart/2005/8/layout/bProcess4"/>
    <dgm:cxn modelId="{9540605A-F7E2-423D-82A5-4EE9FC86A881}" type="presParOf" srcId="{DDF7FB90-2AD7-410F-8A5F-75AC0243B87C}" destId="{DFD6DA76-4B7D-4BD8-9917-B3E7E8E02BC9}" srcOrd="8" destOrd="0" presId="urn:microsoft.com/office/officeart/2005/8/layout/bProcess4"/>
    <dgm:cxn modelId="{D4658C98-175E-4EF7-819A-C445CEDE38CA}" type="presParOf" srcId="{DFD6DA76-4B7D-4BD8-9917-B3E7E8E02BC9}" destId="{D33D46DE-0815-4D8F-8503-95F72B4C124E}" srcOrd="0" destOrd="0" presId="urn:microsoft.com/office/officeart/2005/8/layout/bProcess4"/>
    <dgm:cxn modelId="{675CA924-D639-4BEB-8799-7722254F6A3B}" type="presParOf" srcId="{DFD6DA76-4B7D-4BD8-9917-B3E7E8E02BC9}" destId="{822805E6-56CE-4927-A4A8-452F6B9FF084}" srcOrd="1" destOrd="0" presId="urn:microsoft.com/office/officeart/2005/8/layout/bProcess4"/>
    <dgm:cxn modelId="{0F26E75B-34FB-4AFE-96C3-6374FDB58BCB}" type="presParOf" srcId="{DDF7FB90-2AD7-410F-8A5F-75AC0243B87C}" destId="{F589ADF7-6B94-47DE-A7EA-69CB818F573B}" srcOrd="9" destOrd="0" presId="urn:microsoft.com/office/officeart/2005/8/layout/bProcess4"/>
    <dgm:cxn modelId="{EF1F5FCB-884F-4F8D-BC83-97843879F9C8}" type="presParOf" srcId="{DDF7FB90-2AD7-410F-8A5F-75AC0243B87C}" destId="{3D5211DD-39ED-48AB-A1CF-611B5E1F5229}" srcOrd="10" destOrd="0" presId="urn:microsoft.com/office/officeart/2005/8/layout/bProcess4"/>
    <dgm:cxn modelId="{7DFA608F-8235-49E1-9943-13CA92DB41BD}" type="presParOf" srcId="{3D5211DD-39ED-48AB-A1CF-611B5E1F5229}" destId="{7B42DB7E-226B-4CFA-A73B-A08E9AA1CCC0}" srcOrd="0" destOrd="0" presId="urn:microsoft.com/office/officeart/2005/8/layout/bProcess4"/>
    <dgm:cxn modelId="{BFEA3D35-8CF5-4D11-9631-76C5DF8535F8}" type="presParOf" srcId="{3D5211DD-39ED-48AB-A1CF-611B5E1F5229}" destId="{1A9BE300-5FAA-42D8-8FB9-90D902C6BCC7}" srcOrd="1" destOrd="0" presId="urn:microsoft.com/office/officeart/2005/8/layout/bProcess4"/>
    <dgm:cxn modelId="{57AF49A1-3C63-42A6-BE5F-10D5FFF9EC41}" type="presParOf" srcId="{DDF7FB90-2AD7-410F-8A5F-75AC0243B87C}" destId="{BCA0345F-DA13-476D-B766-E0255F17E8A4}" srcOrd="11" destOrd="0" presId="urn:microsoft.com/office/officeart/2005/8/layout/bProcess4"/>
    <dgm:cxn modelId="{73507097-94FB-4532-A663-E3080B131698}" type="presParOf" srcId="{DDF7FB90-2AD7-410F-8A5F-75AC0243B87C}" destId="{88F2D88C-2EED-4D77-B133-01B2D8DD71DC}" srcOrd="12" destOrd="0" presId="urn:microsoft.com/office/officeart/2005/8/layout/bProcess4"/>
    <dgm:cxn modelId="{C0961A10-2F58-437D-81CB-78BDC3404AEE}" type="presParOf" srcId="{88F2D88C-2EED-4D77-B133-01B2D8DD71DC}" destId="{32CA0748-24EF-423D-B939-A3B4208FD6BD}" srcOrd="0" destOrd="0" presId="urn:microsoft.com/office/officeart/2005/8/layout/bProcess4"/>
    <dgm:cxn modelId="{4BDCFEA7-BC00-4ECC-86E0-4628ACDDC0C0}" type="presParOf" srcId="{88F2D88C-2EED-4D77-B133-01B2D8DD71DC}" destId="{C6694E99-2E2C-414E-AC51-5A8365344ADA}" srcOrd="1" destOrd="0" presId="urn:microsoft.com/office/officeart/2005/8/layout/bProcess4"/>
    <dgm:cxn modelId="{A551A31B-0450-426D-A216-7C5000058AB3}" type="presParOf" srcId="{DDF7FB90-2AD7-410F-8A5F-75AC0243B87C}" destId="{41EAD0CE-94EB-4178-878D-C730C9F232A5}" srcOrd="13" destOrd="0" presId="urn:microsoft.com/office/officeart/2005/8/layout/bProcess4"/>
    <dgm:cxn modelId="{AAB680E9-235A-4A2C-AC6C-DBFB2707FFD3}" type="presParOf" srcId="{DDF7FB90-2AD7-410F-8A5F-75AC0243B87C}" destId="{E2427B8C-2C89-4A13-9A1B-5EB9194C0669}" srcOrd="14" destOrd="0" presId="urn:microsoft.com/office/officeart/2005/8/layout/bProcess4"/>
    <dgm:cxn modelId="{1BC2B2A9-DA60-4BD8-B12C-09214908FC0B}" type="presParOf" srcId="{E2427B8C-2C89-4A13-9A1B-5EB9194C0669}" destId="{585C345D-C092-4992-9A69-DA6485E35799}" srcOrd="0" destOrd="0" presId="urn:microsoft.com/office/officeart/2005/8/layout/bProcess4"/>
    <dgm:cxn modelId="{C580B1F3-213E-44CD-B41C-7A631EA41417}" type="presParOf" srcId="{E2427B8C-2C89-4A13-9A1B-5EB9194C0669}" destId="{57A9F15B-0CDB-4FDE-9AF4-1FE82A90E79C}" srcOrd="1" destOrd="0" presId="urn:microsoft.com/office/officeart/2005/8/layout/bProcess4"/>
    <dgm:cxn modelId="{1069775D-2880-4CF9-9E31-99E792372DBE}" type="presParOf" srcId="{DDF7FB90-2AD7-410F-8A5F-75AC0243B87C}" destId="{AA4ADC30-A9B3-41CD-B7C8-27D46DEFFF1E}" srcOrd="15" destOrd="0" presId="urn:microsoft.com/office/officeart/2005/8/layout/bProcess4"/>
    <dgm:cxn modelId="{42AE4BAF-2620-47E4-8072-B6D51F1ABA7D}" type="presParOf" srcId="{DDF7FB90-2AD7-410F-8A5F-75AC0243B87C}" destId="{C328B43D-3417-4DD8-8600-2200811FE9FA}" srcOrd="16" destOrd="0" presId="urn:microsoft.com/office/officeart/2005/8/layout/bProcess4"/>
    <dgm:cxn modelId="{AB79AC8E-D9FE-415C-A805-91689E08D864}" type="presParOf" srcId="{C328B43D-3417-4DD8-8600-2200811FE9FA}" destId="{24B87A4E-6FB5-4BBC-AD52-9AD16E17568F}" srcOrd="0" destOrd="0" presId="urn:microsoft.com/office/officeart/2005/8/layout/bProcess4"/>
    <dgm:cxn modelId="{B5B23277-F442-4135-B26A-BC08D24C8915}" type="presParOf" srcId="{C328B43D-3417-4DD8-8600-2200811FE9FA}" destId="{CD399DAA-9007-4200-AA83-A9CBDB9B28EC}" srcOrd="1" destOrd="0" presId="urn:microsoft.com/office/officeart/2005/8/layout/bProcess4"/>
    <dgm:cxn modelId="{2184A6A3-86BD-4863-9A5D-9A6F1934E5B5}" type="presParOf" srcId="{DDF7FB90-2AD7-410F-8A5F-75AC0243B87C}" destId="{E50B7502-40D6-4DF2-9F56-A6860205B85B}" srcOrd="17" destOrd="0" presId="urn:microsoft.com/office/officeart/2005/8/layout/bProcess4"/>
    <dgm:cxn modelId="{95C7F03A-A963-4B7C-AEB1-69233FC4ED0B}" type="presParOf" srcId="{DDF7FB90-2AD7-410F-8A5F-75AC0243B87C}" destId="{DB958F6E-F93E-4C1D-95D0-AA5640CF64DE}" srcOrd="18" destOrd="0" presId="urn:microsoft.com/office/officeart/2005/8/layout/bProcess4"/>
    <dgm:cxn modelId="{F52413BD-A367-4B5C-A060-D72BC36C8415}" type="presParOf" srcId="{DB958F6E-F93E-4C1D-95D0-AA5640CF64DE}" destId="{22558D72-4790-44B8-9E30-FD5A328BE77A}" srcOrd="0" destOrd="0" presId="urn:microsoft.com/office/officeart/2005/8/layout/bProcess4"/>
    <dgm:cxn modelId="{775EB5CB-C6AE-492A-9650-9E84BCEEF6BC}" type="presParOf" srcId="{DB958F6E-F93E-4C1D-95D0-AA5640CF64DE}" destId="{0593B792-3153-4C41-837B-2C5640D97228}" srcOrd="1" destOrd="0" presId="urn:microsoft.com/office/officeart/2005/8/layout/bProcess4"/>
    <dgm:cxn modelId="{7E84CB80-CB79-4357-B8C1-A7E5A6884905}" type="presParOf" srcId="{DDF7FB90-2AD7-410F-8A5F-75AC0243B87C}" destId="{1F5386A8-E1C6-42ED-BDC4-76CB9EAF3AFB}" srcOrd="19" destOrd="0" presId="urn:microsoft.com/office/officeart/2005/8/layout/bProcess4"/>
    <dgm:cxn modelId="{7C9B2FD0-BF19-4C88-A666-02559ED7D8BC}" type="presParOf" srcId="{DDF7FB90-2AD7-410F-8A5F-75AC0243B87C}" destId="{A1FF090F-8993-4B07-B442-B2AB52E4E935}" srcOrd="20" destOrd="0" presId="urn:microsoft.com/office/officeart/2005/8/layout/bProcess4"/>
    <dgm:cxn modelId="{95BABB0D-7B19-46E4-A17B-42E729939ABC}" type="presParOf" srcId="{A1FF090F-8993-4B07-B442-B2AB52E4E935}" destId="{84E9BD9A-B885-4171-A813-1483A5EEEFFE}" srcOrd="0" destOrd="0" presId="urn:microsoft.com/office/officeart/2005/8/layout/bProcess4"/>
    <dgm:cxn modelId="{D75EA442-1ED0-4903-A8DC-BEA0CFA6990A}" type="presParOf" srcId="{A1FF090F-8993-4B07-B442-B2AB52E4E935}" destId="{A8868880-86CD-414D-B640-D8E65F95F7B4}" srcOrd="1" destOrd="0" presId="urn:microsoft.com/office/officeart/2005/8/layout/bProcess4"/>
    <dgm:cxn modelId="{5099BE5B-B82B-4F91-94C7-3710E57293B3}" type="presParOf" srcId="{DDF7FB90-2AD7-410F-8A5F-75AC0243B87C}" destId="{722BD9A1-C90F-4B87-8AA4-1FDDD374C338}" srcOrd="21" destOrd="0" presId="urn:microsoft.com/office/officeart/2005/8/layout/bProcess4"/>
    <dgm:cxn modelId="{791951A3-CAAC-453C-8B34-7482CDDB134D}" type="presParOf" srcId="{DDF7FB90-2AD7-410F-8A5F-75AC0243B87C}" destId="{35C98789-3487-4B3B-93D2-DB0BC531994C}" srcOrd="22" destOrd="0" presId="urn:microsoft.com/office/officeart/2005/8/layout/bProcess4"/>
    <dgm:cxn modelId="{F293374E-6F8E-4D95-8638-6ED8FDFF9B96}" type="presParOf" srcId="{35C98789-3487-4B3B-93D2-DB0BC531994C}" destId="{E5B7A56F-54AE-49A4-BB51-BFF872EF06AA}" srcOrd="0" destOrd="0" presId="urn:microsoft.com/office/officeart/2005/8/layout/bProcess4"/>
    <dgm:cxn modelId="{8B5536FB-B70F-406C-B0F7-2E6604E9547A}" type="presParOf" srcId="{35C98789-3487-4B3B-93D2-DB0BC531994C}" destId="{02310D31-3E13-46EC-8A8E-D91D14F12552}" srcOrd="1" destOrd="0" presId="urn:microsoft.com/office/officeart/2005/8/layout/bProcess4"/>
    <dgm:cxn modelId="{09E50182-6759-4C2C-9DE2-BC1B86C097B0}" type="presParOf" srcId="{DDF7FB90-2AD7-410F-8A5F-75AC0243B87C}" destId="{05AF7EEF-BFA8-4C4A-8456-F7B6766E1CA4}" srcOrd="23" destOrd="0" presId="urn:microsoft.com/office/officeart/2005/8/layout/bProcess4"/>
    <dgm:cxn modelId="{A20FD7CD-5DB9-4459-9BE9-1E96C8FA5873}" type="presParOf" srcId="{DDF7FB90-2AD7-410F-8A5F-75AC0243B87C}" destId="{40F5F11E-AF6D-4C3A-983C-B3A33A5205BD}" srcOrd="24" destOrd="0" presId="urn:microsoft.com/office/officeart/2005/8/layout/bProcess4"/>
    <dgm:cxn modelId="{D986614F-7CB9-4191-9DC0-3E6366804F49}" type="presParOf" srcId="{40F5F11E-AF6D-4C3A-983C-B3A33A5205BD}" destId="{44BA361B-ECD6-4384-AF2D-30FE63B6C00B}" srcOrd="0" destOrd="0" presId="urn:microsoft.com/office/officeart/2005/8/layout/bProcess4"/>
    <dgm:cxn modelId="{553CC93F-00BA-4666-83AC-D19CCF8AF24D}" type="presParOf" srcId="{40F5F11E-AF6D-4C3A-983C-B3A33A5205BD}" destId="{C03BA7FB-72F0-4BC9-8804-A2A67CC57224}"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462DE51-185A-4658-A139-F92103E2B909}" type="doc">
      <dgm:prSet loTypeId="urn:microsoft.com/office/officeart/2009/3/layout/HorizontalOrganizationChart" loCatId="hierarchy" qsTypeId="urn:microsoft.com/office/officeart/2005/8/quickstyle/simple1" qsCatId="simple" csTypeId="urn:microsoft.com/office/officeart/2005/8/colors/accent1_2" csCatId="accent1" phldr="1"/>
      <dgm:spPr/>
      <dgm:t>
        <a:bodyPr/>
        <a:lstStyle/>
        <a:p>
          <a:endParaRPr lang="en-US"/>
        </a:p>
      </dgm:t>
    </dgm:pt>
    <dgm:pt modelId="{979FF7AE-C287-40EE-8284-B3F3A19E8D4A}">
      <dgm:prSet custT="1"/>
      <dgm:spPr/>
      <dgm:t>
        <a:bodyPr/>
        <a:lstStyle/>
        <a:p>
          <a:r>
            <a:rPr lang="en-US" sz="2800" dirty="0"/>
            <a:t>Characteristics of World-  Class Universities</a:t>
          </a:r>
        </a:p>
      </dgm:t>
    </dgm:pt>
    <dgm:pt modelId="{6CBADA6A-B630-41BB-8858-307501E4C4F4}" type="parTrans" cxnId="{55AD1C9D-ED4C-4904-923E-C33960B7AA8F}">
      <dgm:prSet/>
      <dgm:spPr/>
      <dgm:t>
        <a:bodyPr/>
        <a:lstStyle/>
        <a:p>
          <a:endParaRPr lang="en-US"/>
        </a:p>
      </dgm:t>
    </dgm:pt>
    <dgm:pt modelId="{6E0D761D-4C86-4694-BF2C-5E1A946AD47B}" type="sibTrans" cxnId="{55AD1C9D-ED4C-4904-923E-C33960B7AA8F}">
      <dgm:prSet/>
      <dgm:spPr/>
      <dgm:t>
        <a:bodyPr/>
        <a:lstStyle/>
        <a:p>
          <a:endParaRPr lang="en-US"/>
        </a:p>
      </dgm:t>
    </dgm:pt>
    <dgm:pt modelId="{3271FE24-214D-4E10-B80D-FF01AF05D508}">
      <dgm:prSet custT="1"/>
      <dgm:spPr/>
      <dgm:t>
        <a:bodyPr/>
        <a:lstStyle/>
        <a:p>
          <a:r>
            <a:rPr lang="en-US" sz="2000" dirty="0"/>
            <a:t>Quality of Academic Staff</a:t>
          </a:r>
        </a:p>
      </dgm:t>
    </dgm:pt>
    <dgm:pt modelId="{A4D81F86-912D-4143-8FB9-7FC66F46EECB}" type="parTrans" cxnId="{2A97378A-849F-40FB-B3CD-8A5C84018C9F}">
      <dgm:prSet/>
      <dgm:spPr/>
      <dgm:t>
        <a:bodyPr/>
        <a:lstStyle/>
        <a:p>
          <a:endParaRPr lang="en-US"/>
        </a:p>
      </dgm:t>
    </dgm:pt>
    <dgm:pt modelId="{57D92CBB-9E62-4325-875A-5700DB38BD25}" type="sibTrans" cxnId="{2A97378A-849F-40FB-B3CD-8A5C84018C9F}">
      <dgm:prSet/>
      <dgm:spPr/>
      <dgm:t>
        <a:bodyPr/>
        <a:lstStyle/>
        <a:p>
          <a:endParaRPr lang="en-US"/>
        </a:p>
      </dgm:t>
    </dgm:pt>
    <dgm:pt modelId="{ED0D754A-FF6F-452F-9015-CBA5431BAC40}">
      <dgm:prSet custT="1"/>
      <dgm:spPr/>
      <dgm:t>
        <a:bodyPr/>
        <a:lstStyle/>
        <a:p>
          <a:r>
            <a:rPr lang="en-US" sz="2000" dirty="0"/>
            <a:t>Quality of Research as shown by publications</a:t>
          </a:r>
        </a:p>
      </dgm:t>
    </dgm:pt>
    <dgm:pt modelId="{D30EEEA6-77E8-4B97-AB06-6CB998210771}" type="parTrans" cxnId="{4DCEB0FA-0A6F-45A3-9547-7047E5A67CE6}">
      <dgm:prSet/>
      <dgm:spPr/>
      <dgm:t>
        <a:bodyPr/>
        <a:lstStyle/>
        <a:p>
          <a:endParaRPr lang="en-US"/>
        </a:p>
      </dgm:t>
    </dgm:pt>
    <dgm:pt modelId="{ED07B6D3-7C86-4280-92B1-8FE4CB6B27A1}" type="sibTrans" cxnId="{4DCEB0FA-0A6F-45A3-9547-7047E5A67CE6}">
      <dgm:prSet/>
      <dgm:spPr/>
      <dgm:t>
        <a:bodyPr/>
        <a:lstStyle/>
        <a:p>
          <a:endParaRPr lang="en-US"/>
        </a:p>
      </dgm:t>
    </dgm:pt>
    <dgm:pt modelId="{05A340D1-CA25-4966-82A9-27A6E2A93256}">
      <dgm:prSet custT="1"/>
      <dgm:spPr/>
      <dgm:t>
        <a:bodyPr/>
        <a:lstStyle/>
        <a:p>
          <a:r>
            <a:rPr lang="en-US" sz="2000" dirty="0"/>
            <a:t>Quality of students</a:t>
          </a:r>
        </a:p>
      </dgm:t>
    </dgm:pt>
    <dgm:pt modelId="{C415A57D-EF6A-4C76-A707-CCF4ECF177DB}" type="parTrans" cxnId="{CD9BF8C6-17DF-4F1E-BD20-8F0069F3CD76}">
      <dgm:prSet/>
      <dgm:spPr/>
      <dgm:t>
        <a:bodyPr/>
        <a:lstStyle/>
        <a:p>
          <a:endParaRPr lang="en-US"/>
        </a:p>
      </dgm:t>
    </dgm:pt>
    <dgm:pt modelId="{E61AB8F6-7D46-41FB-A763-FC9B90A0A2CA}" type="sibTrans" cxnId="{CD9BF8C6-17DF-4F1E-BD20-8F0069F3CD76}">
      <dgm:prSet/>
      <dgm:spPr/>
      <dgm:t>
        <a:bodyPr/>
        <a:lstStyle/>
        <a:p>
          <a:endParaRPr lang="en-US"/>
        </a:p>
      </dgm:t>
    </dgm:pt>
    <dgm:pt modelId="{BEEBD448-C4C2-441F-A78B-251714C4ADFA}">
      <dgm:prSet custT="1"/>
      <dgm:spPr/>
      <dgm:t>
        <a:bodyPr/>
        <a:lstStyle/>
        <a:p>
          <a:r>
            <a:rPr lang="en-US" sz="2000" dirty="0"/>
            <a:t>International presence of staff and students</a:t>
          </a:r>
        </a:p>
      </dgm:t>
    </dgm:pt>
    <dgm:pt modelId="{4EA74426-149E-4DDB-BD35-9C6F430DFE84}" type="parTrans" cxnId="{EBB8825B-A3A8-4EA8-82FF-791C80396445}">
      <dgm:prSet/>
      <dgm:spPr/>
      <dgm:t>
        <a:bodyPr/>
        <a:lstStyle/>
        <a:p>
          <a:endParaRPr lang="en-US"/>
        </a:p>
      </dgm:t>
    </dgm:pt>
    <dgm:pt modelId="{16E1BA38-13BD-4463-AF90-AED02D10C06A}" type="sibTrans" cxnId="{EBB8825B-A3A8-4EA8-82FF-791C80396445}">
      <dgm:prSet/>
      <dgm:spPr/>
      <dgm:t>
        <a:bodyPr/>
        <a:lstStyle/>
        <a:p>
          <a:endParaRPr lang="en-US"/>
        </a:p>
      </dgm:t>
    </dgm:pt>
    <dgm:pt modelId="{C5963DB9-1D7B-4CC8-8BDF-7B81B77E75F1}">
      <dgm:prSet custT="1"/>
      <dgm:spPr/>
      <dgm:t>
        <a:bodyPr/>
        <a:lstStyle/>
        <a:p>
          <a:r>
            <a:rPr lang="en-US" sz="2000" dirty="0"/>
            <a:t>Quality of Governance</a:t>
          </a:r>
        </a:p>
      </dgm:t>
    </dgm:pt>
    <dgm:pt modelId="{CC2537A9-8F03-4BDD-84FF-90BF0146B149}" type="parTrans" cxnId="{3AD37E7A-61FD-4A1A-9BF1-AAACC83CD88C}">
      <dgm:prSet/>
      <dgm:spPr/>
      <dgm:t>
        <a:bodyPr/>
        <a:lstStyle/>
        <a:p>
          <a:endParaRPr lang="en-NG"/>
        </a:p>
      </dgm:t>
    </dgm:pt>
    <dgm:pt modelId="{ABC337B0-78DF-4B24-8106-E9FBA4AC8CC8}" type="sibTrans" cxnId="{3AD37E7A-61FD-4A1A-9BF1-AAACC83CD88C}">
      <dgm:prSet/>
      <dgm:spPr/>
      <dgm:t>
        <a:bodyPr/>
        <a:lstStyle/>
        <a:p>
          <a:endParaRPr lang="en-NG"/>
        </a:p>
      </dgm:t>
    </dgm:pt>
    <dgm:pt modelId="{9BF5B0B7-E9FF-4419-A82D-CB714E98C851}" type="pres">
      <dgm:prSet presAssocID="{9462DE51-185A-4658-A139-F92103E2B909}" presName="hierChild1" presStyleCnt="0">
        <dgm:presLayoutVars>
          <dgm:orgChart val="1"/>
          <dgm:chPref val="1"/>
          <dgm:dir/>
          <dgm:animOne val="branch"/>
          <dgm:animLvl val="lvl"/>
          <dgm:resizeHandles/>
        </dgm:presLayoutVars>
      </dgm:prSet>
      <dgm:spPr/>
    </dgm:pt>
    <dgm:pt modelId="{34170DBF-69A5-4576-84B8-5996BCE7077F}" type="pres">
      <dgm:prSet presAssocID="{979FF7AE-C287-40EE-8284-B3F3A19E8D4A}" presName="hierRoot1" presStyleCnt="0">
        <dgm:presLayoutVars>
          <dgm:hierBranch val="init"/>
        </dgm:presLayoutVars>
      </dgm:prSet>
      <dgm:spPr/>
    </dgm:pt>
    <dgm:pt modelId="{8A2DB1CE-A22A-4355-9D47-3B849B0D782A}" type="pres">
      <dgm:prSet presAssocID="{979FF7AE-C287-40EE-8284-B3F3A19E8D4A}" presName="rootComposite1" presStyleCnt="0"/>
      <dgm:spPr/>
    </dgm:pt>
    <dgm:pt modelId="{70E14143-9B80-47C9-BC22-1B1B1F9BD528}" type="pres">
      <dgm:prSet presAssocID="{979FF7AE-C287-40EE-8284-B3F3A19E8D4A}" presName="rootText1" presStyleLbl="node0" presStyleIdx="0" presStyleCnt="1" custScaleX="121000" custScaleY="238936" custLinFactNeighborX="349">
        <dgm:presLayoutVars>
          <dgm:chPref val="3"/>
        </dgm:presLayoutVars>
      </dgm:prSet>
      <dgm:spPr/>
    </dgm:pt>
    <dgm:pt modelId="{637CF424-461E-4F39-BABE-9C407FF07457}" type="pres">
      <dgm:prSet presAssocID="{979FF7AE-C287-40EE-8284-B3F3A19E8D4A}" presName="rootConnector1" presStyleLbl="node1" presStyleIdx="0" presStyleCnt="0"/>
      <dgm:spPr/>
    </dgm:pt>
    <dgm:pt modelId="{524BEFD6-8851-49CC-85BD-5297B0B51E22}" type="pres">
      <dgm:prSet presAssocID="{979FF7AE-C287-40EE-8284-B3F3A19E8D4A}" presName="hierChild2" presStyleCnt="0"/>
      <dgm:spPr/>
    </dgm:pt>
    <dgm:pt modelId="{1403077A-7A12-4542-81AA-72BF415FBE80}" type="pres">
      <dgm:prSet presAssocID="{A4D81F86-912D-4143-8FB9-7FC66F46EECB}" presName="Name64" presStyleLbl="parChTrans1D2" presStyleIdx="0" presStyleCnt="5"/>
      <dgm:spPr/>
    </dgm:pt>
    <dgm:pt modelId="{B16C1C6C-10CC-4B0E-BC3D-23D30E1B99EC}" type="pres">
      <dgm:prSet presAssocID="{3271FE24-214D-4E10-B80D-FF01AF05D508}" presName="hierRoot2" presStyleCnt="0">
        <dgm:presLayoutVars>
          <dgm:hierBranch val="init"/>
        </dgm:presLayoutVars>
      </dgm:prSet>
      <dgm:spPr/>
    </dgm:pt>
    <dgm:pt modelId="{8DA2EE60-4C77-43EA-B991-E29937DAD53C}" type="pres">
      <dgm:prSet presAssocID="{3271FE24-214D-4E10-B80D-FF01AF05D508}" presName="rootComposite" presStyleCnt="0"/>
      <dgm:spPr/>
    </dgm:pt>
    <dgm:pt modelId="{A9428FCD-C094-4AB3-A38E-96335E9338B7}" type="pres">
      <dgm:prSet presAssocID="{3271FE24-214D-4E10-B80D-FF01AF05D508}" presName="rootText" presStyleLbl="node2" presStyleIdx="0" presStyleCnt="5">
        <dgm:presLayoutVars>
          <dgm:chPref val="3"/>
        </dgm:presLayoutVars>
      </dgm:prSet>
      <dgm:spPr/>
    </dgm:pt>
    <dgm:pt modelId="{3CD19ADA-5E58-4A90-91EB-ED985B7921AE}" type="pres">
      <dgm:prSet presAssocID="{3271FE24-214D-4E10-B80D-FF01AF05D508}" presName="rootConnector" presStyleLbl="node2" presStyleIdx="0" presStyleCnt="5"/>
      <dgm:spPr/>
    </dgm:pt>
    <dgm:pt modelId="{95BC4FC6-58FE-4B2B-BEF3-5E40E6CDBF02}" type="pres">
      <dgm:prSet presAssocID="{3271FE24-214D-4E10-B80D-FF01AF05D508}" presName="hierChild4" presStyleCnt="0"/>
      <dgm:spPr/>
    </dgm:pt>
    <dgm:pt modelId="{9352C45A-9AE1-4D24-96CA-A40B9D0DC23D}" type="pres">
      <dgm:prSet presAssocID="{3271FE24-214D-4E10-B80D-FF01AF05D508}" presName="hierChild5" presStyleCnt="0"/>
      <dgm:spPr/>
    </dgm:pt>
    <dgm:pt modelId="{3CF482C5-28A5-484C-B25E-FBE35CDBB486}" type="pres">
      <dgm:prSet presAssocID="{D30EEEA6-77E8-4B97-AB06-6CB998210771}" presName="Name64" presStyleLbl="parChTrans1D2" presStyleIdx="1" presStyleCnt="5"/>
      <dgm:spPr/>
    </dgm:pt>
    <dgm:pt modelId="{F1B4DF0C-C17C-4AE0-A1AE-D17A5B3DE2A7}" type="pres">
      <dgm:prSet presAssocID="{ED0D754A-FF6F-452F-9015-CBA5431BAC40}" presName="hierRoot2" presStyleCnt="0">
        <dgm:presLayoutVars>
          <dgm:hierBranch val="init"/>
        </dgm:presLayoutVars>
      </dgm:prSet>
      <dgm:spPr/>
    </dgm:pt>
    <dgm:pt modelId="{AE7EFADF-455A-4CA5-87B3-0E7A283922C9}" type="pres">
      <dgm:prSet presAssocID="{ED0D754A-FF6F-452F-9015-CBA5431BAC40}" presName="rootComposite" presStyleCnt="0"/>
      <dgm:spPr/>
    </dgm:pt>
    <dgm:pt modelId="{008A7108-FC7F-4644-803C-3DC35F63B405}" type="pres">
      <dgm:prSet presAssocID="{ED0D754A-FF6F-452F-9015-CBA5431BAC40}" presName="rootText" presStyleLbl="node2" presStyleIdx="1" presStyleCnt="5" custLinFactNeighborX="322" custLinFactNeighborY="-7395">
        <dgm:presLayoutVars>
          <dgm:chPref val="3"/>
        </dgm:presLayoutVars>
      </dgm:prSet>
      <dgm:spPr/>
    </dgm:pt>
    <dgm:pt modelId="{FA4243BA-60DD-424B-B1F8-02FFF7808554}" type="pres">
      <dgm:prSet presAssocID="{ED0D754A-FF6F-452F-9015-CBA5431BAC40}" presName="rootConnector" presStyleLbl="node2" presStyleIdx="1" presStyleCnt="5"/>
      <dgm:spPr/>
    </dgm:pt>
    <dgm:pt modelId="{C28A4DA3-14D3-4F38-BD9F-35E9BFFB2AF8}" type="pres">
      <dgm:prSet presAssocID="{ED0D754A-FF6F-452F-9015-CBA5431BAC40}" presName="hierChild4" presStyleCnt="0"/>
      <dgm:spPr/>
    </dgm:pt>
    <dgm:pt modelId="{EBBBC2EA-1DBF-49EF-BEEA-635A3DE67AAD}" type="pres">
      <dgm:prSet presAssocID="{ED0D754A-FF6F-452F-9015-CBA5431BAC40}" presName="hierChild5" presStyleCnt="0"/>
      <dgm:spPr/>
    </dgm:pt>
    <dgm:pt modelId="{3CBED893-7D38-43BB-A95F-A6BC8159678D}" type="pres">
      <dgm:prSet presAssocID="{C415A57D-EF6A-4C76-A707-CCF4ECF177DB}" presName="Name64" presStyleLbl="parChTrans1D2" presStyleIdx="2" presStyleCnt="5"/>
      <dgm:spPr/>
    </dgm:pt>
    <dgm:pt modelId="{FC6B884B-C34A-477A-9CDD-0D39069D692F}" type="pres">
      <dgm:prSet presAssocID="{05A340D1-CA25-4966-82A9-27A6E2A93256}" presName="hierRoot2" presStyleCnt="0">
        <dgm:presLayoutVars>
          <dgm:hierBranch val="init"/>
        </dgm:presLayoutVars>
      </dgm:prSet>
      <dgm:spPr/>
    </dgm:pt>
    <dgm:pt modelId="{4F519835-E314-4EC4-921A-7762F8504629}" type="pres">
      <dgm:prSet presAssocID="{05A340D1-CA25-4966-82A9-27A6E2A93256}" presName="rootComposite" presStyleCnt="0"/>
      <dgm:spPr/>
    </dgm:pt>
    <dgm:pt modelId="{D0629CBE-7965-4310-8EF7-3D580B078F33}" type="pres">
      <dgm:prSet presAssocID="{05A340D1-CA25-4966-82A9-27A6E2A93256}" presName="rootText" presStyleLbl="node2" presStyleIdx="2" presStyleCnt="5">
        <dgm:presLayoutVars>
          <dgm:chPref val="3"/>
        </dgm:presLayoutVars>
      </dgm:prSet>
      <dgm:spPr/>
    </dgm:pt>
    <dgm:pt modelId="{CBD02AD3-C251-4C75-BE5C-FC9EF0ABA381}" type="pres">
      <dgm:prSet presAssocID="{05A340D1-CA25-4966-82A9-27A6E2A93256}" presName="rootConnector" presStyleLbl="node2" presStyleIdx="2" presStyleCnt="5"/>
      <dgm:spPr/>
    </dgm:pt>
    <dgm:pt modelId="{EFD99D30-23DC-403C-9D23-E6AFAB897BBC}" type="pres">
      <dgm:prSet presAssocID="{05A340D1-CA25-4966-82A9-27A6E2A93256}" presName="hierChild4" presStyleCnt="0"/>
      <dgm:spPr/>
    </dgm:pt>
    <dgm:pt modelId="{1EF96A2D-6221-49AF-9E78-8C10A4284DF7}" type="pres">
      <dgm:prSet presAssocID="{05A340D1-CA25-4966-82A9-27A6E2A93256}" presName="hierChild5" presStyleCnt="0"/>
      <dgm:spPr/>
    </dgm:pt>
    <dgm:pt modelId="{C1455CC0-CB3D-4C9F-BC15-1879D6F614C3}" type="pres">
      <dgm:prSet presAssocID="{4EA74426-149E-4DDB-BD35-9C6F430DFE84}" presName="Name64" presStyleLbl="parChTrans1D2" presStyleIdx="3" presStyleCnt="5"/>
      <dgm:spPr/>
    </dgm:pt>
    <dgm:pt modelId="{0084B8E9-7828-4662-897E-043C06CC1EEB}" type="pres">
      <dgm:prSet presAssocID="{BEEBD448-C4C2-441F-A78B-251714C4ADFA}" presName="hierRoot2" presStyleCnt="0">
        <dgm:presLayoutVars>
          <dgm:hierBranch val="init"/>
        </dgm:presLayoutVars>
      </dgm:prSet>
      <dgm:spPr/>
    </dgm:pt>
    <dgm:pt modelId="{BD0EB3FC-F3B6-4681-B4CA-F143842D1375}" type="pres">
      <dgm:prSet presAssocID="{BEEBD448-C4C2-441F-A78B-251714C4ADFA}" presName="rootComposite" presStyleCnt="0"/>
      <dgm:spPr/>
    </dgm:pt>
    <dgm:pt modelId="{22503EA7-1EE7-49FE-98C4-43A45489D9F4}" type="pres">
      <dgm:prSet presAssocID="{BEEBD448-C4C2-441F-A78B-251714C4ADFA}" presName="rootText" presStyleLbl="node2" presStyleIdx="3" presStyleCnt="5">
        <dgm:presLayoutVars>
          <dgm:chPref val="3"/>
        </dgm:presLayoutVars>
      </dgm:prSet>
      <dgm:spPr/>
    </dgm:pt>
    <dgm:pt modelId="{A2F0D0A2-07C3-47BE-98BE-5B7C05618A07}" type="pres">
      <dgm:prSet presAssocID="{BEEBD448-C4C2-441F-A78B-251714C4ADFA}" presName="rootConnector" presStyleLbl="node2" presStyleIdx="3" presStyleCnt="5"/>
      <dgm:spPr/>
    </dgm:pt>
    <dgm:pt modelId="{025FA86B-8864-451E-A211-E847DBE552B8}" type="pres">
      <dgm:prSet presAssocID="{BEEBD448-C4C2-441F-A78B-251714C4ADFA}" presName="hierChild4" presStyleCnt="0"/>
      <dgm:spPr/>
    </dgm:pt>
    <dgm:pt modelId="{071C43E6-AA75-45E6-9FD6-22FF0B572765}" type="pres">
      <dgm:prSet presAssocID="{BEEBD448-C4C2-441F-A78B-251714C4ADFA}" presName="hierChild5" presStyleCnt="0"/>
      <dgm:spPr/>
    </dgm:pt>
    <dgm:pt modelId="{727ABAF2-EE40-4470-B7BB-DB438990D36E}" type="pres">
      <dgm:prSet presAssocID="{CC2537A9-8F03-4BDD-84FF-90BF0146B149}" presName="Name64" presStyleLbl="parChTrans1D2" presStyleIdx="4" presStyleCnt="5"/>
      <dgm:spPr/>
    </dgm:pt>
    <dgm:pt modelId="{E118BF7F-4246-43FD-A769-933C869A535F}" type="pres">
      <dgm:prSet presAssocID="{C5963DB9-1D7B-4CC8-8BDF-7B81B77E75F1}" presName="hierRoot2" presStyleCnt="0">
        <dgm:presLayoutVars>
          <dgm:hierBranch val="init"/>
        </dgm:presLayoutVars>
      </dgm:prSet>
      <dgm:spPr/>
    </dgm:pt>
    <dgm:pt modelId="{F4819FAF-EAF7-4DB3-9892-9BDEDC09D0B0}" type="pres">
      <dgm:prSet presAssocID="{C5963DB9-1D7B-4CC8-8BDF-7B81B77E75F1}" presName="rootComposite" presStyleCnt="0"/>
      <dgm:spPr/>
    </dgm:pt>
    <dgm:pt modelId="{73558CB9-E19E-4296-9517-FB8BF60E3EB3}" type="pres">
      <dgm:prSet presAssocID="{C5963DB9-1D7B-4CC8-8BDF-7B81B77E75F1}" presName="rootText" presStyleLbl="node2" presStyleIdx="4" presStyleCnt="5">
        <dgm:presLayoutVars>
          <dgm:chPref val="3"/>
        </dgm:presLayoutVars>
      </dgm:prSet>
      <dgm:spPr/>
    </dgm:pt>
    <dgm:pt modelId="{97C4CFAC-9848-41C7-AC81-8E52C28D5C64}" type="pres">
      <dgm:prSet presAssocID="{C5963DB9-1D7B-4CC8-8BDF-7B81B77E75F1}" presName="rootConnector" presStyleLbl="node2" presStyleIdx="4" presStyleCnt="5"/>
      <dgm:spPr/>
    </dgm:pt>
    <dgm:pt modelId="{E4F350AE-E558-45EB-A672-FE1DCAC0BB05}" type="pres">
      <dgm:prSet presAssocID="{C5963DB9-1D7B-4CC8-8BDF-7B81B77E75F1}" presName="hierChild4" presStyleCnt="0"/>
      <dgm:spPr/>
    </dgm:pt>
    <dgm:pt modelId="{4C1E38CE-277D-462C-834C-D931B9ED6045}" type="pres">
      <dgm:prSet presAssocID="{C5963DB9-1D7B-4CC8-8BDF-7B81B77E75F1}" presName="hierChild5" presStyleCnt="0"/>
      <dgm:spPr/>
    </dgm:pt>
    <dgm:pt modelId="{77BBBF6F-0EDD-4BF2-8312-6F9453461E84}" type="pres">
      <dgm:prSet presAssocID="{979FF7AE-C287-40EE-8284-B3F3A19E8D4A}" presName="hierChild3" presStyleCnt="0"/>
      <dgm:spPr/>
    </dgm:pt>
  </dgm:ptLst>
  <dgm:cxnLst>
    <dgm:cxn modelId="{2B3C2700-9A95-40F4-9660-3944F292DA07}" type="presOf" srcId="{05A340D1-CA25-4966-82A9-27A6E2A93256}" destId="{D0629CBE-7965-4310-8EF7-3D580B078F33}" srcOrd="0" destOrd="0" presId="urn:microsoft.com/office/officeart/2009/3/layout/HorizontalOrganizationChart"/>
    <dgm:cxn modelId="{FB796700-4110-4FD9-A0E7-8FC6D29EB6D0}" type="presOf" srcId="{A4D81F86-912D-4143-8FB9-7FC66F46EECB}" destId="{1403077A-7A12-4542-81AA-72BF415FBE80}" srcOrd="0" destOrd="0" presId="urn:microsoft.com/office/officeart/2009/3/layout/HorizontalOrganizationChart"/>
    <dgm:cxn modelId="{748BE704-BCE7-4128-A185-2BE96D3EF032}" type="presOf" srcId="{BEEBD448-C4C2-441F-A78B-251714C4ADFA}" destId="{A2F0D0A2-07C3-47BE-98BE-5B7C05618A07}" srcOrd="1" destOrd="0" presId="urn:microsoft.com/office/officeart/2009/3/layout/HorizontalOrganizationChart"/>
    <dgm:cxn modelId="{DF5D3638-6A99-4E38-9CDF-ED8F795FC0A4}" type="presOf" srcId="{C415A57D-EF6A-4C76-A707-CCF4ECF177DB}" destId="{3CBED893-7D38-43BB-A95F-A6BC8159678D}" srcOrd="0" destOrd="0" presId="urn:microsoft.com/office/officeart/2009/3/layout/HorizontalOrganizationChart"/>
    <dgm:cxn modelId="{8141285B-ED6E-4677-8B0A-3876F3518588}" type="presOf" srcId="{979FF7AE-C287-40EE-8284-B3F3A19E8D4A}" destId="{70E14143-9B80-47C9-BC22-1B1B1F9BD528}" srcOrd="0" destOrd="0" presId="urn:microsoft.com/office/officeart/2009/3/layout/HorizontalOrganizationChart"/>
    <dgm:cxn modelId="{EBB8825B-A3A8-4EA8-82FF-791C80396445}" srcId="{979FF7AE-C287-40EE-8284-B3F3A19E8D4A}" destId="{BEEBD448-C4C2-441F-A78B-251714C4ADFA}" srcOrd="3" destOrd="0" parTransId="{4EA74426-149E-4DDB-BD35-9C6F430DFE84}" sibTransId="{16E1BA38-13BD-4463-AF90-AED02D10C06A}"/>
    <dgm:cxn modelId="{D0D0E15D-C842-4CB5-AFC8-FADDEC3567C4}" type="presOf" srcId="{9462DE51-185A-4658-A139-F92103E2B909}" destId="{9BF5B0B7-E9FF-4419-A82D-CB714E98C851}" srcOrd="0" destOrd="0" presId="urn:microsoft.com/office/officeart/2009/3/layout/HorizontalOrganizationChart"/>
    <dgm:cxn modelId="{8474A366-4F00-4B0F-8B33-15044BCB983C}" type="presOf" srcId="{BEEBD448-C4C2-441F-A78B-251714C4ADFA}" destId="{22503EA7-1EE7-49FE-98C4-43A45489D9F4}" srcOrd="0" destOrd="0" presId="urn:microsoft.com/office/officeart/2009/3/layout/HorizontalOrganizationChart"/>
    <dgm:cxn modelId="{E9D06574-2C02-4826-A674-198BFBB55D74}" type="presOf" srcId="{CC2537A9-8F03-4BDD-84FF-90BF0146B149}" destId="{727ABAF2-EE40-4470-B7BB-DB438990D36E}" srcOrd="0" destOrd="0" presId="urn:microsoft.com/office/officeart/2009/3/layout/HorizontalOrganizationChart"/>
    <dgm:cxn modelId="{3AD37E7A-61FD-4A1A-9BF1-AAACC83CD88C}" srcId="{979FF7AE-C287-40EE-8284-B3F3A19E8D4A}" destId="{C5963DB9-1D7B-4CC8-8BDF-7B81B77E75F1}" srcOrd="4" destOrd="0" parTransId="{CC2537A9-8F03-4BDD-84FF-90BF0146B149}" sibTransId="{ABC337B0-78DF-4B24-8106-E9FBA4AC8CC8}"/>
    <dgm:cxn modelId="{A874087F-B7DA-491A-8760-FE1605AE6C59}" type="presOf" srcId="{05A340D1-CA25-4966-82A9-27A6E2A93256}" destId="{CBD02AD3-C251-4C75-BE5C-FC9EF0ABA381}" srcOrd="1" destOrd="0" presId="urn:microsoft.com/office/officeart/2009/3/layout/HorizontalOrganizationChart"/>
    <dgm:cxn modelId="{84081688-85D3-4B41-97B0-F13CEF624867}" type="presOf" srcId="{ED0D754A-FF6F-452F-9015-CBA5431BAC40}" destId="{008A7108-FC7F-4644-803C-3DC35F63B405}" srcOrd="0" destOrd="0" presId="urn:microsoft.com/office/officeart/2009/3/layout/HorizontalOrganizationChart"/>
    <dgm:cxn modelId="{2A97378A-849F-40FB-B3CD-8A5C84018C9F}" srcId="{979FF7AE-C287-40EE-8284-B3F3A19E8D4A}" destId="{3271FE24-214D-4E10-B80D-FF01AF05D508}" srcOrd="0" destOrd="0" parTransId="{A4D81F86-912D-4143-8FB9-7FC66F46EECB}" sibTransId="{57D92CBB-9E62-4325-875A-5700DB38BD25}"/>
    <dgm:cxn modelId="{06A61C91-2D84-4D17-89DA-F0932A559113}" type="presOf" srcId="{3271FE24-214D-4E10-B80D-FF01AF05D508}" destId="{A9428FCD-C094-4AB3-A38E-96335E9338B7}" srcOrd="0" destOrd="0" presId="urn:microsoft.com/office/officeart/2009/3/layout/HorizontalOrganizationChart"/>
    <dgm:cxn modelId="{220F9495-EC76-44E9-81F3-CE8D1F095CD5}" type="presOf" srcId="{C5963DB9-1D7B-4CC8-8BDF-7B81B77E75F1}" destId="{73558CB9-E19E-4296-9517-FB8BF60E3EB3}" srcOrd="0" destOrd="0" presId="urn:microsoft.com/office/officeart/2009/3/layout/HorizontalOrganizationChart"/>
    <dgm:cxn modelId="{55AD1C9D-ED4C-4904-923E-C33960B7AA8F}" srcId="{9462DE51-185A-4658-A139-F92103E2B909}" destId="{979FF7AE-C287-40EE-8284-B3F3A19E8D4A}" srcOrd="0" destOrd="0" parTransId="{6CBADA6A-B630-41BB-8858-307501E4C4F4}" sibTransId="{6E0D761D-4C86-4694-BF2C-5E1A946AD47B}"/>
    <dgm:cxn modelId="{553E87A8-E7BF-4827-9C8D-B041AB8C7571}" type="presOf" srcId="{C5963DB9-1D7B-4CC8-8BDF-7B81B77E75F1}" destId="{97C4CFAC-9848-41C7-AC81-8E52C28D5C64}" srcOrd="1" destOrd="0" presId="urn:microsoft.com/office/officeart/2009/3/layout/HorizontalOrganizationChart"/>
    <dgm:cxn modelId="{4E6876B1-9C33-4221-9A3D-A662F0B8F0DC}" type="presOf" srcId="{ED0D754A-FF6F-452F-9015-CBA5431BAC40}" destId="{FA4243BA-60DD-424B-B1F8-02FFF7808554}" srcOrd="1" destOrd="0" presId="urn:microsoft.com/office/officeart/2009/3/layout/HorizontalOrganizationChart"/>
    <dgm:cxn modelId="{AE2888BC-EC0E-4536-A406-A631A0878C11}" type="presOf" srcId="{D30EEEA6-77E8-4B97-AB06-6CB998210771}" destId="{3CF482C5-28A5-484C-B25E-FBE35CDBB486}" srcOrd="0" destOrd="0" presId="urn:microsoft.com/office/officeart/2009/3/layout/HorizontalOrganizationChart"/>
    <dgm:cxn modelId="{CD9BF8C6-17DF-4F1E-BD20-8F0069F3CD76}" srcId="{979FF7AE-C287-40EE-8284-B3F3A19E8D4A}" destId="{05A340D1-CA25-4966-82A9-27A6E2A93256}" srcOrd="2" destOrd="0" parTransId="{C415A57D-EF6A-4C76-A707-CCF4ECF177DB}" sibTransId="{E61AB8F6-7D46-41FB-A763-FC9B90A0A2CA}"/>
    <dgm:cxn modelId="{410A2EC9-A0F3-4D0C-8241-5515CDF8C763}" type="presOf" srcId="{4EA74426-149E-4DDB-BD35-9C6F430DFE84}" destId="{C1455CC0-CB3D-4C9F-BC15-1879D6F614C3}" srcOrd="0" destOrd="0" presId="urn:microsoft.com/office/officeart/2009/3/layout/HorizontalOrganizationChart"/>
    <dgm:cxn modelId="{E2D8D4D8-FCCB-4001-8FD8-4870595EACF1}" type="presOf" srcId="{3271FE24-214D-4E10-B80D-FF01AF05D508}" destId="{3CD19ADA-5E58-4A90-91EB-ED985B7921AE}" srcOrd="1" destOrd="0" presId="urn:microsoft.com/office/officeart/2009/3/layout/HorizontalOrganizationChart"/>
    <dgm:cxn modelId="{4DCEB0FA-0A6F-45A3-9547-7047E5A67CE6}" srcId="{979FF7AE-C287-40EE-8284-B3F3A19E8D4A}" destId="{ED0D754A-FF6F-452F-9015-CBA5431BAC40}" srcOrd="1" destOrd="0" parTransId="{D30EEEA6-77E8-4B97-AB06-6CB998210771}" sibTransId="{ED07B6D3-7C86-4280-92B1-8FE4CB6B27A1}"/>
    <dgm:cxn modelId="{610D74FF-ED1E-4305-980D-11C0F37374E5}" type="presOf" srcId="{979FF7AE-C287-40EE-8284-B3F3A19E8D4A}" destId="{637CF424-461E-4F39-BABE-9C407FF07457}" srcOrd="1" destOrd="0" presId="urn:microsoft.com/office/officeart/2009/3/layout/HorizontalOrganizationChart"/>
    <dgm:cxn modelId="{F5A433AB-EE5D-4161-878F-F1112B5BD299}" type="presParOf" srcId="{9BF5B0B7-E9FF-4419-A82D-CB714E98C851}" destId="{34170DBF-69A5-4576-84B8-5996BCE7077F}" srcOrd="0" destOrd="0" presId="urn:microsoft.com/office/officeart/2009/3/layout/HorizontalOrganizationChart"/>
    <dgm:cxn modelId="{1A08EEAB-82A4-4788-B2ED-8E670D08876F}" type="presParOf" srcId="{34170DBF-69A5-4576-84B8-5996BCE7077F}" destId="{8A2DB1CE-A22A-4355-9D47-3B849B0D782A}" srcOrd="0" destOrd="0" presId="urn:microsoft.com/office/officeart/2009/3/layout/HorizontalOrganizationChart"/>
    <dgm:cxn modelId="{0E7E85B9-8A07-46A8-BE24-72C68E9AF3D8}" type="presParOf" srcId="{8A2DB1CE-A22A-4355-9D47-3B849B0D782A}" destId="{70E14143-9B80-47C9-BC22-1B1B1F9BD528}" srcOrd="0" destOrd="0" presId="urn:microsoft.com/office/officeart/2009/3/layout/HorizontalOrganizationChart"/>
    <dgm:cxn modelId="{A2A5254C-C305-414E-A922-314AEA558316}" type="presParOf" srcId="{8A2DB1CE-A22A-4355-9D47-3B849B0D782A}" destId="{637CF424-461E-4F39-BABE-9C407FF07457}" srcOrd="1" destOrd="0" presId="urn:microsoft.com/office/officeart/2009/3/layout/HorizontalOrganizationChart"/>
    <dgm:cxn modelId="{8CF36C27-D30C-44E3-AB06-6FE24FABA4ED}" type="presParOf" srcId="{34170DBF-69A5-4576-84B8-5996BCE7077F}" destId="{524BEFD6-8851-49CC-85BD-5297B0B51E22}" srcOrd="1" destOrd="0" presId="urn:microsoft.com/office/officeart/2009/3/layout/HorizontalOrganizationChart"/>
    <dgm:cxn modelId="{D202B4E1-FF8B-473C-9F91-534087CDB801}" type="presParOf" srcId="{524BEFD6-8851-49CC-85BD-5297B0B51E22}" destId="{1403077A-7A12-4542-81AA-72BF415FBE80}" srcOrd="0" destOrd="0" presId="urn:microsoft.com/office/officeart/2009/3/layout/HorizontalOrganizationChart"/>
    <dgm:cxn modelId="{B3DD396F-A4B8-4442-93DD-4573CEE83C00}" type="presParOf" srcId="{524BEFD6-8851-49CC-85BD-5297B0B51E22}" destId="{B16C1C6C-10CC-4B0E-BC3D-23D30E1B99EC}" srcOrd="1" destOrd="0" presId="urn:microsoft.com/office/officeart/2009/3/layout/HorizontalOrganizationChart"/>
    <dgm:cxn modelId="{E979CB46-E6F4-4CEB-BFDC-F14E591BBD3B}" type="presParOf" srcId="{B16C1C6C-10CC-4B0E-BC3D-23D30E1B99EC}" destId="{8DA2EE60-4C77-43EA-B991-E29937DAD53C}" srcOrd="0" destOrd="0" presId="urn:microsoft.com/office/officeart/2009/3/layout/HorizontalOrganizationChart"/>
    <dgm:cxn modelId="{38B372DA-CC33-4E21-9F1A-87909B50DDA7}" type="presParOf" srcId="{8DA2EE60-4C77-43EA-B991-E29937DAD53C}" destId="{A9428FCD-C094-4AB3-A38E-96335E9338B7}" srcOrd="0" destOrd="0" presId="urn:microsoft.com/office/officeart/2009/3/layout/HorizontalOrganizationChart"/>
    <dgm:cxn modelId="{8AD3FC80-54ED-4BD5-8B7A-4E7136E2E65C}" type="presParOf" srcId="{8DA2EE60-4C77-43EA-B991-E29937DAD53C}" destId="{3CD19ADA-5E58-4A90-91EB-ED985B7921AE}" srcOrd="1" destOrd="0" presId="urn:microsoft.com/office/officeart/2009/3/layout/HorizontalOrganizationChart"/>
    <dgm:cxn modelId="{7D3FC4E4-8FEE-458C-A89D-8309039AF106}" type="presParOf" srcId="{B16C1C6C-10CC-4B0E-BC3D-23D30E1B99EC}" destId="{95BC4FC6-58FE-4B2B-BEF3-5E40E6CDBF02}" srcOrd="1" destOrd="0" presId="urn:microsoft.com/office/officeart/2009/3/layout/HorizontalOrganizationChart"/>
    <dgm:cxn modelId="{7F858ECF-DC75-41C0-A760-088D13EE83B8}" type="presParOf" srcId="{B16C1C6C-10CC-4B0E-BC3D-23D30E1B99EC}" destId="{9352C45A-9AE1-4D24-96CA-A40B9D0DC23D}" srcOrd="2" destOrd="0" presId="urn:microsoft.com/office/officeart/2009/3/layout/HorizontalOrganizationChart"/>
    <dgm:cxn modelId="{0F8C71CF-0D8C-45BA-9E9A-AEC6CCC0FE6E}" type="presParOf" srcId="{524BEFD6-8851-49CC-85BD-5297B0B51E22}" destId="{3CF482C5-28A5-484C-B25E-FBE35CDBB486}" srcOrd="2" destOrd="0" presId="urn:microsoft.com/office/officeart/2009/3/layout/HorizontalOrganizationChart"/>
    <dgm:cxn modelId="{3147FE2A-6A7F-430F-AA9D-2345D4C3DA84}" type="presParOf" srcId="{524BEFD6-8851-49CC-85BD-5297B0B51E22}" destId="{F1B4DF0C-C17C-4AE0-A1AE-D17A5B3DE2A7}" srcOrd="3" destOrd="0" presId="urn:microsoft.com/office/officeart/2009/3/layout/HorizontalOrganizationChart"/>
    <dgm:cxn modelId="{40CB9C93-26C9-42C0-8EA6-BF44983ADC67}" type="presParOf" srcId="{F1B4DF0C-C17C-4AE0-A1AE-D17A5B3DE2A7}" destId="{AE7EFADF-455A-4CA5-87B3-0E7A283922C9}" srcOrd="0" destOrd="0" presId="urn:microsoft.com/office/officeart/2009/3/layout/HorizontalOrganizationChart"/>
    <dgm:cxn modelId="{85D6085A-7658-494C-996F-20F370E56F63}" type="presParOf" srcId="{AE7EFADF-455A-4CA5-87B3-0E7A283922C9}" destId="{008A7108-FC7F-4644-803C-3DC35F63B405}" srcOrd="0" destOrd="0" presId="urn:microsoft.com/office/officeart/2009/3/layout/HorizontalOrganizationChart"/>
    <dgm:cxn modelId="{6FB75C16-2DEA-4D83-9219-D181ECCD385F}" type="presParOf" srcId="{AE7EFADF-455A-4CA5-87B3-0E7A283922C9}" destId="{FA4243BA-60DD-424B-B1F8-02FFF7808554}" srcOrd="1" destOrd="0" presId="urn:microsoft.com/office/officeart/2009/3/layout/HorizontalOrganizationChart"/>
    <dgm:cxn modelId="{6A99F47C-8378-40B8-AC3C-72AC2F98BA2F}" type="presParOf" srcId="{F1B4DF0C-C17C-4AE0-A1AE-D17A5B3DE2A7}" destId="{C28A4DA3-14D3-4F38-BD9F-35E9BFFB2AF8}" srcOrd="1" destOrd="0" presId="urn:microsoft.com/office/officeart/2009/3/layout/HorizontalOrganizationChart"/>
    <dgm:cxn modelId="{5BE70161-02FE-4C3F-88F5-871B71EC6776}" type="presParOf" srcId="{F1B4DF0C-C17C-4AE0-A1AE-D17A5B3DE2A7}" destId="{EBBBC2EA-1DBF-49EF-BEEA-635A3DE67AAD}" srcOrd="2" destOrd="0" presId="urn:microsoft.com/office/officeart/2009/3/layout/HorizontalOrganizationChart"/>
    <dgm:cxn modelId="{5BD892C2-C638-4BB9-B00D-0B84B6F97CF8}" type="presParOf" srcId="{524BEFD6-8851-49CC-85BD-5297B0B51E22}" destId="{3CBED893-7D38-43BB-A95F-A6BC8159678D}" srcOrd="4" destOrd="0" presId="urn:microsoft.com/office/officeart/2009/3/layout/HorizontalOrganizationChart"/>
    <dgm:cxn modelId="{24495BB3-BDCF-43B7-8B24-5C80F803E4A0}" type="presParOf" srcId="{524BEFD6-8851-49CC-85BD-5297B0B51E22}" destId="{FC6B884B-C34A-477A-9CDD-0D39069D692F}" srcOrd="5" destOrd="0" presId="urn:microsoft.com/office/officeart/2009/3/layout/HorizontalOrganizationChart"/>
    <dgm:cxn modelId="{DD9AF050-D747-4359-B14A-CBEE0276BA57}" type="presParOf" srcId="{FC6B884B-C34A-477A-9CDD-0D39069D692F}" destId="{4F519835-E314-4EC4-921A-7762F8504629}" srcOrd="0" destOrd="0" presId="urn:microsoft.com/office/officeart/2009/3/layout/HorizontalOrganizationChart"/>
    <dgm:cxn modelId="{676D44B6-77D7-4753-9201-E0BC7CD3D706}" type="presParOf" srcId="{4F519835-E314-4EC4-921A-7762F8504629}" destId="{D0629CBE-7965-4310-8EF7-3D580B078F33}" srcOrd="0" destOrd="0" presId="urn:microsoft.com/office/officeart/2009/3/layout/HorizontalOrganizationChart"/>
    <dgm:cxn modelId="{9D7125BD-678F-4E1A-BD09-FB36C56D23AD}" type="presParOf" srcId="{4F519835-E314-4EC4-921A-7762F8504629}" destId="{CBD02AD3-C251-4C75-BE5C-FC9EF0ABA381}" srcOrd="1" destOrd="0" presId="urn:microsoft.com/office/officeart/2009/3/layout/HorizontalOrganizationChart"/>
    <dgm:cxn modelId="{03FD6CA7-C750-4036-8FC8-302B8401D272}" type="presParOf" srcId="{FC6B884B-C34A-477A-9CDD-0D39069D692F}" destId="{EFD99D30-23DC-403C-9D23-E6AFAB897BBC}" srcOrd="1" destOrd="0" presId="urn:microsoft.com/office/officeart/2009/3/layout/HorizontalOrganizationChart"/>
    <dgm:cxn modelId="{77B0B690-5AE5-444F-9A15-3E4D04ADED17}" type="presParOf" srcId="{FC6B884B-C34A-477A-9CDD-0D39069D692F}" destId="{1EF96A2D-6221-49AF-9E78-8C10A4284DF7}" srcOrd="2" destOrd="0" presId="urn:microsoft.com/office/officeart/2009/3/layout/HorizontalOrganizationChart"/>
    <dgm:cxn modelId="{D2E3132A-7E94-46A5-B1A3-B0D48471563C}" type="presParOf" srcId="{524BEFD6-8851-49CC-85BD-5297B0B51E22}" destId="{C1455CC0-CB3D-4C9F-BC15-1879D6F614C3}" srcOrd="6" destOrd="0" presId="urn:microsoft.com/office/officeart/2009/3/layout/HorizontalOrganizationChart"/>
    <dgm:cxn modelId="{E0D529FC-82A9-4356-AE4E-1F2211507B10}" type="presParOf" srcId="{524BEFD6-8851-49CC-85BD-5297B0B51E22}" destId="{0084B8E9-7828-4662-897E-043C06CC1EEB}" srcOrd="7" destOrd="0" presId="urn:microsoft.com/office/officeart/2009/3/layout/HorizontalOrganizationChart"/>
    <dgm:cxn modelId="{33FA2FB4-12B4-4F05-AF3C-61207E0C860F}" type="presParOf" srcId="{0084B8E9-7828-4662-897E-043C06CC1EEB}" destId="{BD0EB3FC-F3B6-4681-B4CA-F143842D1375}" srcOrd="0" destOrd="0" presId="urn:microsoft.com/office/officeart/2009/3/layout/HorizontalOrganizationChart"/>
    <dgm:cxn modelId="{523C6F90-5D62-4529-8F46-9A76E9329210}" type="presParOf" srcId="{BD0EB3FC-F3B6-4681-B4CA-F143842D1375}" destId="{22503EA7-1EE7-49FE-98C4-43A45489D9F4}" srcOrd="0" destOrd="0" presId="urn:microsoft.com/office/officeart/2009/3/layout/HorizontalOrganizationChart"/>
    <dgm:cxn modelId="{8E8EA3D8-B56B-4BF2-87EA-96EF323138CE}" type="presParOf" srcId="{BD0EB3FC-F3B6-4681-B4CA-F143842D1375}" destId="{A2F0D0A2-07C3-47BE-98BE-5B7C05618A07}" srcOrd="1" destOrd="0" presId="urn:microsoft.com/office/officeart/2009/3/layout/HorizontalOrganizationChart"/>
    <dgm:cxn modelId="{70090549-65B6-40CD-AC8F-A5F3CBCA25EC}" type="presParOf" srcId="{0084B8E9-7828-4662-897E-043C06CC1EEB}" destId="{025FA86B-8864-451E-A211-E847DBE552B8}" srcOrd="1" destOrd="0" presId="urn:microsoft.com/office/officeart/2009/3/layout/HorizontalOrganizationChart"/>
    <dgm:cxn modelId="{D602593E-E6F9-4918-A2F3-A2E7534FDA94}" type="presParOf" srcId="{0084B8E9-7828-4662-897E-043C06CC1EEB}" destId="{071C43E6-AA75-45E6-9FD6-22FF0B572765}" srcOrd="2" destOrd="0" presId="urn:microsoft.com/office/officeart/2009/3/layout/HorizontalOrganizationChart"/>
    <dgm:cxn modelId="{AAA5891E-8960-4FD6-9B39-167B0BFD9EF2}" type="presParOf" srcId="{524BEFD6-8851-49CC-85BD-5297B0B51E22}" destId="{727ABAF2-EE40-4470-B7BB-DB438990D36E}" srcOrd="8" destOrd="0" presId="urn:microsoft.com/office/officeart/2009/3/layout/HorizontalOrganizationChart"/>
    <dgm:cxn modelId="{1F96F3ED-0CC8-4760-84B2-5211C3325B4A}" type="presParOf" srcId="{524BEFD6-8851-49CC-85BD-5297B0B51E22}" destId="{E118BF7F-4246-43FD-A769-933C869A535F}" srcOrd="9" destOrd="0" presId="urn:microsoft.com/office/officeart/2009/3/layout/HorizontalOrganizationChart"/>
    <dgm:cxn modelId="{2C4B5A7D-6DBC-4293-A173-8C59EE0AE728}" type="presParOf" srcId="{E118BF7F-4246-43FD-A769-933C869A535F}" destId="{F4819FAF-EAF7-4DB3-9892-9BDEDC09D0B0}" srcOrd="0" destOrd="0" presId="urn:microsoft.com/office/officeart/2009/3/layout/HorizontalOrganizationChart"/>
    <dgm:cxn modelId="{9D5E9DAB-DA35-48D7-ABDF-582612605268}" type="presParOf" srcId="{F4819FAF-EAF7-4DB3-9892-9BDEDC09D0B0}" destId="{73558CB9-E19E-4296-9517-FB8BF60E3EB3}" srcOrd="0" destOrd="0" presId="urn:microsoft.com/office/officeart/2009/3/layout/HorizontalOrganizationChart"/>
    <dgm:cxn modelId="{A37F5EE5-A10D-4FD2-BC55-B5E84BD983B6}" type="presParOf" srcId="{F4819FAF-EAF7-4DB3-9892-9BDEDC09D0B0}" destId="{97C4CFAC-9848-41C7-AC81-8E52C28D5C64}" srcOrd="1" destOrd="0" presId="urn:microsoft.com/office/officeart/2009/3/layout/HorizontalOrganizationChart"/>
    <dgm:cxn modelId="{B16C41C4-DD9C-461E-A1C6-5DED1B352B29}" type="presParOf" srcId="{E118BF7F-4246-43FD-A769-933C869A535F}" destId="{E4F350AE-E558-45EB-A672-FE1DCAC0BB05}" srcOrd="1" destOrd="0" presId="urn:microsoft.com/office/officeart/2009/3/layout/HorizontalOrganizationChart"/>
    <dgm:cxn modelId="{E0EAE274-08A7-44A9-8762-B9C38054A6DB}" type="presParOf" srcId="{E118BF7F-4246-43FD-A769-933C869A535F}" destId="{4C1E38CE-277D-462C-834C-D931B9ED6045}" srcOrd="2" destOrd="0" presId="urn:microsoft.com/office/officeart/2009/3/layout/HorizontalOrganizationChart"/>
    <dgm:cxn modelId="{2BC95780-7CD2-4C23-9682-45F6783CC8D2}" type="presParOf" srcId="{34170DBF-69A5-4576-84B8-5996BCE7077F}" destId="{77BBBF6F-0EDD-4BF2-8312-6F9453461E84}" srcOrd="2" destOrd="0" presId="urn:microsoft.com/office/officeart/2009/3/layout/Horizontal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C29D055-AD59-4235-A4E3-3EC6829E889D}"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B6DF1831-4940-4434-B307-0F7A59EC488C}">
      <dgm:prSet/>
      <dgm:spPr>
        <a:blipFill rotWithShape="0">
          <a:blip xmlns:r="http://schemas.openxmlformats.org/officeDocument/2006/relationships" r:embed="rId1"/>
          <a:srcRect/>
          <a:stretch>
            <a:fillRect l="-17000" r="-17000"/>
          </a:stretch>
        </a:blipFill>
      </dgm:spPr>
      <dgm:t>
        <a:bodyPr/>
        <a:lstStyle/>
        <a:p>
          <a:endParaRPr lang="en-US" dirty="0"/>
        </a:p>
      </dgm:t>
    </dgm:pt>
    <dgm:pt modelId="{273ED701-36FF-480F-B669-5133C8166976}" type="parTrans" cxnId="{1C7FAB51-7DA3-4DD9-BFCD-C5782F6D9459}">
      <dgm:prSet/>
      <dgm:spPr/>
      <dgm:t>
        <a:bodyPr/>
        <a:lstStyle/>
        <a:p>
          <a:endParaRPr lang="en-US"/>
        </a:p>
      </dgm:t>
    </dgm:pt>
    <dgm:pt modelId="{784C98B0-9E10-45BC-8788-40B27BAE2049}" type="sibTrans" cxnId="{1C7FAB51-7DA3-4DD9-BFCD-C5782F6D9459}">
      <dgm:prSet/>
      <dgm:spPr/>
      <dgm:t>
        <a:bodyPr/>
        <a:lstStyle/>
        <a:p>
          <a:endParaRPr lang="en-US"/>
        </a:p>
      </dgm:t>
    </dgm:pt>
    <dgm:pt modelId="{A968C62A-3256-4E6F-8104-C2BFE8B87516}" type="pres">
      <dgm:prSet presAssocID="{FC29D055-AD59-4235-A4E3-3EC6829E889D}" presName="cycle" presStyleCnt="0">
        <dgm:presLayoutVars>
          <dgm:dir/>
          <dgm:resizeHandles val="exact"/>
        </dgm:presLayoutVars>
      </dgm:prSet>
      <dgm:spPr/>
    </dgm:pt>
    <dgm:pt modelId="{6C241BBD-956A-4C27-8453-F3E4003C60AC}" type="pres">
      <dgm:prSet presAssocID="{B6DF1831-4940-4434-B307-0F7A59EC488C}" presName="node" presStyleLbl="revTx" presStyleIdx="0" presStyleCnt="1" custScaleX="135090">
        <dgm:presLayoutVars>
          <dgm:bulletEnabled val="1"/>
        </dgm:presLayoutVars>
      </dgm:prSet>
      <dgm:spPr/>
    </dgm:pt>
  </dgm:ptLst>
  <dgm:cxnLst>
    <dgm:cxn modelId="{1C7FAB51-7DA3-4DD9-BFCD-C5782F6D9459}" srcId="{FC29D055-AD59-4235-A4E3-3EC6829E889D}" destId="{B6DF1831-4940-4434-B307-0F7A59EC488C}" srcOrd="0" destOrd="0" parTransId="{273ED701-36FF-480F-B669-5133C8166976}" sibTransId="{784C98B0-9E10-45BC-8788-40B27BAE2049}"/>
    <dgm:cxn modelId="{35FDEAAD-3677-4E68-B51E-09220C9C25E7}" type="presOf" srcId="{B6DF1831-4940-4434-B307-0F7A59EC488C}" destId="{6C241BBD-956A-4C27-8453-F3E4003C60AC}" srcOrd="0" destOrd="0" presId="urn:microsoft.com/office/officeart/2005/8/layout/cycle1"/>
    <dgm:cxn modelId="{4CFFC6CC-E63D-450E-A933-B0BCE963628C}" type="presOf" srcId="{FC29D055-AD59-4235-A4E3-3EC6829E889D}" destId="{A968C62A-3256-4E6F-8104-C2BFE8B87516}" srcOrd="0" destOrd="0" presId="urn:microsoft.com/office/officeart/2005/8/layout/cycle1"/>
    <dgm:cxn modelId="{D71E571E-2EF4-40BB-A712-44A948F52954}" type="presParOf" srcId="{A968C62A-3256-4E6F-8104-C2BFE8B87516}" destId="{6C241BBD-956A-4C27-8453-F3E4003C60AC}" srcOrd="0"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EC06E8-5211-45FF-8BF2-0EEC8708DCA4}">
      <dsp:nvSpPr>
        <dsp:cNvPr id="0" name=""/>
        <dsp:cNvSpPr/>
      </dsp:nvSpPr>
      <dsp:spPr>
        <a:xfrm rot="5400000">
          <a:off x="3516187" y="-285473"/>
          <a:ext cx="3227192" cy="4828032"/>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0" tIns="104775" rIns="209550" bIns="104775" numCol="1" spcCol="1270" anchor="ctr" anchorCtr="0">
          <a:noAutofit/>
        </a:bodyPr>
        <a:lstStyle/>
        <a:p>
          <a:pPr marL="285750" lvl="1" indent="-285750" algn="l" defTabSz="2444750">
            <a:lnSpc>
              <a:spcPct val="90000"/>
            </a:lnSpc>
            <a:spcBef>
              <a:spcPct val="0"/>
            </a:spcBef>
            <a:spcAft>
              <a:spcPct val="15000"/>
            </a:spcAft>
            <a:buChar char="•"/>
          </a:pPr>
          <a:r>
            <a:rPr lang="en-GB" sz="5500" b="1" kern="1200" dirty="0"/>
            <a:t>Director, Strategic Planning Unit</a:t>
          </a:r>
          <a:endParaRPr lang="en-US" sz="5500" kern="1200" dirty="0"/>
        </a:p>
      </dsp:txBody>
      <dsp:txXfrm rot="-5400000">
        <a:off x="2715768" y="672485"/>
        <a:ext cx="4670493" cy="2912114"/>
      </dsp:txXfrm>
    </dsp:sp>
    <dsp:sp modelId="{A6F5D7C1-AEBE-483A-97B5-639BB867B739}">
      <dsp:nvSpPr>
        <dsp:cNvPr id="0" name=""/>
        <dsp:cNvSpPr/>
      </dsp:nvSpPr>
      <dsp:spPr>
        <a:xfrm>
          <a:off x="0" y="1822"/>
          <a:ext cx="2715768" cy="403399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80010" rIns="160020" bIns="80010" numCol="1" spcCol="1270" anchor="ctr" anchorCtr="0">
          <a:noAutofit/>
        </a:bodyPr>
        <a:lstStyle/>
        <a:p>
          <a:pPr marL="0" lvl="0" indent="0" algn="l" defTabSz="1866900">
            <a:lnSpc>
              <a:spcPct val="90000"/>
            </a:lnSpc>
            <a:spcBef>
              <a:spcPct val="0"/>
            </a:spcBef>
            <a:spcAft>
              <a:spcPct val="35000"/>
            </a:spcAft>
            <a:buNone/>
          </a:pPr>
          <a:r>
            <a:rPr lang="en-US" sz="4200" b="1" kern="1200" dirty="0"/>
            <a:t>Professor </a:t>
          </a:r>
          <a:r>
            <a:rPr lang="en-US" sz="4200" b="1" kern="1200" dirty="0" err="1"/>
            <a:t>Musbau</a:t>
          </a:r>
          <a:r>
            <a:rPr lang="en-US" sz="4200" b="1" kern="1200" dirty="0"/>
            <a:t> </a:t>
          </a:r>
          <a:r>
            <a:rPr lang="en-US" sz="4200" b="1" kern="1200" dirty="0" err="1"/>
            <a:t>Adewumi</a:t>
          </a:r>
          <a:r>
            <a:rPr lang="en-US" sz="4200" b="1" kern="1200" dirty="0"/>
            <a:t> AKANJI,  FAS</a:t>
          </a:r>
          <a:endParaRPr lang="en-US" sz="4200" kern="1200" dirty="0"/>
        </a:p>
      </dsp:txBody>
      <dsp:txXfrm>
        <a:off x="132573" y="134395"/>
        <a:ext cx="2450622" cy="3768845"/>
      </dsp:txXfrm>
    </dsp:sp>
    <dsp:sp modelId="{44E4E312-C48F-4C8E-901B-DC4883B19097}">
      <dsp:nvSpPr>
        <dsp:cNvPr id="0" name=""/>
        <dsp:cNvSpPr/>
      </dsp:nvSpPr>
      <dsp:spPr>
        <a:xfrm>
          <a:off x="0" y="4237513"/>
          <a:ext cx="2715768" cy="7257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9525" rIns="19050" bIns="9525" numCol="1" spcCol="1270" anchor="ctr" anchorCtr="0">
          <a:noAutofit/>
        </a:bodyPr>
        <a:lstStyle/>
        <a:p>
          <a:pPr marL="0" lvl="0" indent="0" algn="ctr" defTabSz="222250">
            <a:lnSpc>
              <a:spcPct val="90000"/>
            </a:lnSpc>
            <a:spcBef>
              <a:spcPct val="0"/>
            </a:spcBef>
            <a:spcAft>
              <a:spcPct val="35000"/>
            </a:spcAft>
            <a:buNone/>
          </a:pPr>
          <a:endParaRPr lang="en-US" sz="500" kern="1200" dirty="0"/>
        </a:p>
      </dsp:txBody>
      <dsp:txXfrm>
        <a:off x="3543" y="4241056"/>
        <a:ext cx="2708682" cy="6548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DB9C3D-1DC6-46AD-A785-9488E5B34AA9}">
      <dsp:nvSpPr>
        <dsp:cNvPr id="0" name=""/>
        <dsp:cNvSpPr/>
      </dsp:nvSpPr>
      <dsp:spPr>
        <a:xfrm>
          <a:off x="0" y="517"/>
          <a:ext cx="5754896"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A0ABC732-DB0B-4401-8981-C6D3BE85A8A5}">
      <dsp:nvSpPr>
        <dsp:cNvPr id="0" name=""/>
        <dsp:cNvSpPr/>
      </dsp:nvSpPr>
      <dsp:spPr>
        <a:xfrm>
          <a:off x="0" y="517"/>
          <a:ext cx="5754896" cy="6059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US" sz="1700" b="1" kern="1200"/>
            <a:t>University College, Ibadan (1948)</a:t>
          </a:r>
          <a:endParaRPr lang="en-US" sz="1700" kern="1200"/>
        </a:p>
      </dsp:txBody>
      <dsp:txXfrm>
        <a:off x="0" y="517"/>
        <a:ext cx="5754896" cy="605968"/>
      </dsp:txXfrm>
    </dsp:sp>
    <dsp:sp modelId="{34C466CE-0867-4400-BBC1-63F3A4970B54}">
      <dsp:nvSpPr>
        <dsp:cNvPr id="0" name=""/>
        <dsp:cNvSpPr/>
      </dsp:nvSpPr>
      <dsp:spPr>
        <a:xfrm>
          <a:off x="0" y="606486"/>
          <a:ext cx="5754896"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3D26F0A8-94E7-4409-B3EB-DCC30A0805BA}">
      <dsp:nvSpPr>
        <dsp:cNvPr id="0" name=""/>
        <dsp:cNvSpPr/>
      </dsp:nvSpPr>
      <dsp:spPr>
        <a:xfrm>
          <a:off x="0" y="606486"/>
          <a:ext cx="5754896" cy="6059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US" sz="1700" b="1" kern="1200"/>
            <a:t>University of Nigeria, Nsukka (1960),</a:t>
          </a:r>
          <a:endParaRPr lang="en-US" sz="1700" kern="1200"/>
        </a:p>
      </dsp:txBody>
      <dsp:txXfrm>
        <a:off x="0" y="606486"/>
        <a:ext cx="5754896" cy="605968"/>
      </dsp:txXfrm>
    </dsp:sp>
    <dsp:sp modelId="{81AB83BE-84D3-4334-AE4D-D4E68F95B240}">
      <dsp:nvSpPr>
        <dsp:cNvPr id="0" name=""/>
        <dsp:cNvSpPr/>
      </dsp:nvSpPr>
      <dsp:spPr>
        <a:xfrm>
          <a:off x="0" y="1212454"/>
          <a:ext cx="5754896"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97818EF4-9826-4E8E-AA97-C0C33CA506D5}">
      <dsp:nvSpPr>
        <dsp:cNvPr id="0" name=""/>
        <dsp:cNvSpPr/>
      </dsp:nvSpPr>
      <dsp:spPr>
        <a:xfrm>
          <a:off x="0" y="1212454"/>
          <a:ext cx="5754896" cy="6059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US" sz="1700" b="1" kern="1200"/>
            <a:t>University of Lagos, Lagos (1962), </a:t>
          </a:r>
          <a:endParaRPr lang="en-US" sz="1700" kern="1200"/>
        </a:p>
      </dsp:txBody>
      <dsp:txXfrm>
        <a:off x="0" y="1212454"/>
        <a:ext cx="5754896" cy="605968"/>
      </dsp:txXfrm>
    </dsp:sp>
    <dsp:sp modelId="{666A7DB3-5700-4F08-BA60-3C805352D5A2}">
      <dsp:nvSpPr>
        <dsp:cNvPr id="0" name=""/>
        <dsp:cNvSpPr/>
      </dsp:nvSpPr>
      <dsp:spPr>
        <a:xfrm>
          <a:off x="0" y="1818423"/>
          <a:ext cx="5754896"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819A0331-9289-4B97-9A19-B3683313BC00}">
      <dsp:nvSpPr>
        <dsp:cNvPr id="0" name=""/>
        <dsp:cNvSpPr/>
      </dsp:nvSpPr>
      <dsp:spPr>
        <a:xfrm>
          <a:off x="0" y="1818423"/>
          <a:ext cx="5754896" cy="6059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US" sz="1700" b="1" kern="1200"/>
            <a:t>University of Ife (now Obafemi Awolowo University), Ile- Ife (1962), </a:t>
          </a:r>
          <a:endParaRPr lang="en-US" sz="1700" kern="1200"/>
        </a:p>
      </dsp:txBody>
      <dsp:txXfrm>
        <a:off x="0" y="1818423"/>
        <a:ext cx="5754896" cy="605968"/>
      </dsp:txXfrm>
    </dsp:sp>
    <dsp:sp modelId="{18D4DE18-378A-4329-B605-FE2EEACE0D13}">
      <dsp:nvSpPr>
        <dsp:cNvPr id="0" name=""/>
        <dsp:cNvSpPr/>
      </dsp:nvSpPr>
      <dsp:spPr>
        <a:xfrm>
          <a:off x="0" y="2424391"/>
          <a:ext cx="5754896"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D7F51BF4-DC92-48D8-B27C-03D4EFD57775}">
      <dsp:nvSpPr>
        <dsp:cNvPr id="0" name=""/>
        <dsp:cNvSpPr/>
      </dsp:nvSpPr>
      <dsp:spPr>
        <a:xfrm>
          <a:off x="0" y="2424391"/>
          <a:ext cx="5754896" cy="6059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US" sz="1700" b="1" kern="1200"/>
            <a:t>Ahmadu Bello University, Zaria (1962)</a:t>
          </a:r>
          <a:endParaRPr lang="en-US" sz="1700" kern="1200"/>
        </a:p>
      </dsp:txBody>
      <dsp:txXfrm>
        <a:off x="0" y="2424391"/>
        <a:ext cx="5754896" cy="605968"/>
      </dsp:txXfrm>
    </dsp:sp>
    <dsp:sp modelId="{44F05403-45CA-464D-B73E-25914073125D}">
      <dsp:nvSpPr>
        <dsp:cNvPr id="0" name=""/>
        <dsp:cNvSpPr/>
      </dsp:nvSpPr>
      <dsp:spPr>
        <a:xfrm>
          <a:off x="0" y="3030360"/>
          <a:ext cx="5754896"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ABFE81E1-57EF-4636-AAC8-ADB4A2CF4FBF}">
      <dsp:nvSpPr>
        <dsp:cNvPr id="0" name=""/>
        <dsp:cNvSpPr/>
      </dsp:nvSpPr>
      <dsp:spPr>
        <a:xfrm>
          <a:off x="0" y="3030360"/>
          <a:ext cx="5754896" cy="6059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US" sz="1700" b="1" kern="1200" dirty="0"/>
            <a:t>University of Benin, Benin- City (1970)</a:t>
          </a:r>
          <a:endParaRPr lang="en-US" sz="1700" kern="1200" dirty="0"/>
        </a:p>
      </dsp:txBody>
      <dsp:txXfrm>
        <a:off x="0" y="3030360"/>
        <a:ext cx="5754896" cy="605968"/>
      </dsp:txXfrm>
    </dsp:sp>
    <dsp:sp modelId="{6845FDC6-0D32-4964-965C-53E6A8771E87}">
      <dsp:nvSpPr>
        <dsp:cNvPr id="0" name=""/>
        <dsp:cNvSpPr/>
      </dsp:nvSpPr>
      <dsp:spPr>
        <a:xfrm>
          <a:off x="0" y="3636328"/>
          <a:ext cx="5754896"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30B5BDA4-7AC2-4A1A-A69B-E351D23CE33F}">
      <dsp:nvSpPr>
        <dsp:cNvPr id="0" name=""/>
        <dsp:cNvSpPr/>
      </dsp:nvSpPr>
      <dsp:spPr>
        <a:xfrm>
          <a:off x="0" y="3636328"/>
          <a:ext cx="5754896" cy="6059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US" sz="1700" b="1" kern="1200" dirty="0"/>
            <a:t>Kwara State University, Malete (2009)</a:t>
          </a:r>
          <a:endParaRPr lang="en-US" sz="1700" kern="1200" dirty="0"/>
        </a:p>
      </dsp:txBody>
      <dsp:txXfrm>
        <a:off x="0" y="3636328"/>
        <a:ext cx="5754896" cy="60596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AC1481-A073-482B-9E44-141967B6B5FD}">
      <dsp:nvSpPr>
        <dsp:cNvPr id="0" name=""/>
        <dsp:cNvSpPr/>
      </dsp:nvSpPr>
      <dsp:spPr>
        <a:xfrm>
          <a:off x="2355502" y="3618240"/>
          <a:ext cx="470594" cy="91440"/>
        </a:xfrm>
        <a:custGeom>
          <a:avLst/>
          <a:gdLst/>
          <a:ahLst/>
          <a:cxnLst/>
          <a:rect l="0" t="0" r="0" b="0"/>
          <a:pathLst>
            <a:path>
              <a:moveTo>
                <a:pt x="0" y="45720"/>
              </a:moveTo>
              <a:lnTo>
                <a:pt x="470594" y="4572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8A06AE6-F77E-4B2F-A0BD-715E02974541}">
      <dsp:nvSpPr>
        <dsp:cNvPr id="0" name=""/>
        <dsp:cNvSpPr/>
      </dsp:nvSpPr>
      <dsp:spPr>
        <a:xfrm>
          <a:off x="2530" y="1281575"/>
          <a:ext cx="2352972" cy="71765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kern="1200" dirty="0"/>
            <a:t>Federally owned	52</a:t>
          </a:r>
        </a:p>
      </dsp:txBody>
      <dsp:txXfrm>
        <a:off x="2530" y="1281575"/>
        <a:ext cx="2352972" cy="717656"/>
      </dsp:txXfrm>
    </dsp:sp>
    <dsp:sp modelId="{5AFEE386-A4CB-4B43-8464-E7F1C5F21850}">
      <dsp:nvSpPr>
        <dsp:cNvPr id="0" name=""/>
        <dsp:cNvSpPr/>
      </dsp:nvSpPr>
      <dsp:spPr>
        <a:xfrm>
          <a:off x="2530" y="2293353"/>
          <a:ext cx="2352972" cy="71765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kern="1200"/>
            <a:t>State owned		63</a:t>
          </a:r>
        </a:p>
      </dsp:txBody>
      <dsp:txXfrm>
        <a:off x="2530" y="2293353"/>
        <a:ext cx="2352972" cy="717656"/>
      </dsp:txXfrm>
    </dsp:sp>
    <dsp:sp modelId="{A1662C39-9091-4946-898C-9C296A653C77}">
      <dsp:nvSpPr>
        <dsp:cNvPr id="0" name=""/>
        <dsp:cNvSpPr/>
      </dsp:nvSpPr>
      <dsp:spPr>
        <a:xfrm>
          <a:off x="2530" y="3305131"/>
          <a:ext cx="2352972" cy="71765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b="1" kern="1200" dirty="0"/>
            <a:t>Private			147</a:t>
          </a:r>
          <a:endParaRPr lang="en-US" sz="2400" kern="1200" dirty="0"/>
        </a:p>
      </dsp:txBody>
      <dsp:txXfrm>
        <a:off x="2530" y="3305131"/>
        <a:ext cx="2352972" cy="717656"/>
      </dsp:txXfrm>
    </dsp:sp>
    <dsp:sp modelId="{6897D01B-57D1-4C20-B5CD-7CF46D434520}">
      <dsp:nvSpPr>
        <dsp:cNvPr id="0" name=""/>
        <dsp:cNvSpPr/>
      </dsp:nvSpPr>
      <dsp:spPr>
        <a:xfrm>
          <a:off x="2826097" y="3305131"/>
          <a:ext cx="2352972" cy="71765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b="1" kern="1200" dirty="0"/>
            <a:t>TOTAL			262</a:t>
          </a:r>
          <a:endParaRPr lang="en-US" sz="2400" kern="1200" dirty="0"/>
        </a:p>
      </dsp:txBody>
      <dsp:txXfrm>
        <a:off x="2826097" y="3305131"/>
        <a:ext cx="2352972" cy="71765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E5CA37-FB52-4905-A456-4B37DB0F89D9}">
      <dsp:nvSpPr>
        <dsp:cNvPr id="0" name=""/>
        <dsp:cNvSpPr/>
      </dsp:nvSpPr>
      <dsp:spPr>
        <a:xfrm rot="5400000">
          <a:off x="-355807" y="1253706"/>
          <a:ext cx="1571673" cy="189465"/>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B7A101B-E32F-411C-B887-41A6D937009A}">
      <dsp:nvSpPr>
        <dsp:cNvPr id="0" name=""/>
        <dsp:cNvSpPr/>
      </dsp:nvSpPr>
      <dsp:spPr>
        <a:xfrm>
          <a:off x="5391" y="250145"/>
          <a:ext cx="2105173" cy="126310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a:t>Those needed to work in the universities now include but not limited to:</a:t>
          </a:r>
        </a:p>
      </dsp:txBody>
      <dsp:txXfrm>
        <a:off x="42386" y="287140"/>
        <a:ext cx="2031183" cy="1189114"/>
      </dsp:txXfrm>
    </dsp:sp>
    <dsp:sp modelId="{8B8C3DD0-4834-44E1-9E51-244289389D78}">
      <dsp:nvSpPr>
        <dsp:cNvPr id="0" name=""/>
        <dsp:cNvSpPr/>
      </dsp:nvSpPr>
      <dsp:spPr>
        <a:xfrm rot="5400000">
          <a:off x="-355807" y="2832587"/>
          <a:ext cx="1571673" cy="189465"/>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D84FAF3-5017-4E14-86B3-6326E8324337}">
      <dsp:nvSpPr>
        <dsp:cNvPr id="0" name=""/>
        <dsp:cNvSpPr/>
      </dsp:nvSpPr>
      <dsp:spPr>
        <a:xfrm>
          <a:off x="5391" y="1829026"/>
          <a:ext cx="2105173" cy="126310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a:t>Lecturers</a:t>
          </a:r>
        </a:p>
      </dsp:txBody>
      <dsp:txXfrm>
        <a:off x="42386" y="1866021"/>
        <a:ext cx="2031183" cy="1189114"/>
      </dsp:txXfrm>
    </dsp:sp>
    <dsp:sp modelId="{5883F2B8-0A35-40FF-8E4D-84FFF572D907}">
      <dsp:nvSpPr>
        <dsp:cNvPr id="0" name=""/>
        <dsp:cNvSpPr/>
      </dsp:nvSpPr>
      <dsp:spPr>
        <a:xfrm rot="5400000">
          <a:off x="-355807" y="4411467"/>
          <a:ext cx="1571673" cy="189465"/>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46072B9-EECC-48AF-8311-3F1CAF90E3D8}">
      <dsp:nvSpPr>
        <dsp:cNvPr id="0" name=""/>
        <dsp:cNvSpPr/>
      </dsp:nvSpPr>
      <dsp:spPr>
        <a:xfrm>
          <a:off x="5391" y="3407906"/>
          <a:ext cx="2105173" cy="126310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a:t>Professional Administrators			</a:t>
          </a:r>
        </a:p>
      </dsp:txBody>
      <dsp:txXfrm>
        <a:off x="42386" y="3444901"/>
        <a:ext cx="2031183" cy="1189114"/>
      </dsp:txXfrm>
    </dsp:sp>
    <dsp:sp modelId="{37941E53-9E71-467C-9455-1EBA0CCA37C1}">
      <dsp:nvSpPr>
        <dsp:cNvPr id="0" name=""/>
        <dsp:cNvSpPr/>
      </dsp:nvSpPr>
      <dsp:spPr>
        <a:xfrm>
          <a:off x="433633" y="5200907"/>
          <a:ext cx="2792674" cy="189465"/>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4990785-0419-4ECA-935C-96728DE766C2}">
      <dsp:nvSpPr>
        <dsp:cNvPr id="0" name=""/>
        <dsp:cNvSpPr/>
      </dsp:nvSpPr>
      <dsp:spPr>
        <a:xfrm>
          <a:off x="5391" y="4986786"/>
          <a:ext cx="2105173" cy="126310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a:t>Accountants</a:t>
          </a:r>
        </a:p>
      </dsp:txBody>
      <dsp:txXfrm>
        <a:off x="42386" y="5023781"/>
        <a:ext cx="2031183" cy="1189114"/>
      </dsp:txXfrm>
    </dsp:sp>
    <dsp:sp modelId="{F589ADF7-6B94-47DE-A7EA-69CB818F573B}">
      <dsp:nvSpPr>
        <dsp:cNvPr id="0" name=""/>
        <dsp:cNvSpPr/>
      </dsp:nvSpPr>
      <dsp:spPr>
        <a:xfrm rot="16200000">
          <a:off x="2444074" y="4411467"/>
          <a:ext cx="1571673" cy="189465"/>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22805E6-56CE-4927-A4A8-452F6B9FF084}">
      <dsp:nvSpPr>
        <dsp:cNvPr id="0" name=""/>
        <dsp:cNvSpPr/>
      </dsp:nvSpPr>
      <dsp:spPr>
        <a:xfrm>
          <a:off x="2805272" y="4986786"/>
          <a:ext cx="2105173" cy="126310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a:t>Engineers</a:t>
          </a:r>
        </a:p>
      </dsp:txBody>
      <dsp:txXfrm>
        <a:off x="2842267" y="5023781"/>
        <a:ext cx="2031183" cy="1189114"/>
      </dsp:txXfrm>
    </dsp:sp>
    <dsp:sp modelId="{BCA0345F-DA13-476D-B766-E0255F17E8A4}">
      <dsp:nvSpPr>
        <dsp:cNvPr id="0" name=""/>
        <dsp:cNvSpPr/>
      </dsp:nvSpPr>
      <dsp:spPr>
        <a:xfrm rot="16200000">
          <a:off x="2444074" y="2832587"/>
          <a:ext cx="1571673" cy="189465"/>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A9BE300-5FAA-42D8-8FB9-90D902C6BCC7}">
      <dsp:nvSpPr>
        <dsp:cNvPr id="0" name=""/>
        <dsp:cNvSpPr/>
      </dsp:nvSpPr>
      <dsp:spPr>
        <a:xfrm>
          <a:off x="2805272" y="3407906"/>
          <a:ext cx="2105173" cy="126310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a:t>Librarians</a:t>
          </a:r>
        </a:p>
      </dsp:txBody>
      <dsp:txXfrm>
        <a:off x="2842267" y="3444901"/>
        <a:ext cx="2031183" cy="1189114"/>
      </dsp:txXfrm>
    </dsp:sp>
    <dsp:sp modelId="{41EAD0CE-94EB-4178-878D-C730C9F232A5}">
      <dsp:nvSpPr>
        <dsp:cNvPr id="0" name=""/>
        <dsp:cNvSpPr/>
      </dsp:nvSpPr>
      <dsp:spPr>
        <a:xfrm rot="16200000">
          <a:off x="2444074" y="1253706"/>
          <a:ext cx="1571673" cy="189465"/>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6694E99-2E2C-414E-AC51-5A8365344ADA}">
      <dsp:nvSpPr>
        <dsp:cNvPr id="0" name=""/>
        <dsp:cNvSpPr/>
      </dsp:nvSpPr>
      <dsp:spPr>
        <a:xfrm>
          <a:off x="2805272" y="1829026"/>
          <a:ext cx="2105173" cy="126310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a:t>Technologists</a:t>
          </a:r>
        </a:p>
      </dsp:txBody>
      <dsp:txXfrm>
        <a:off x="2842267" y="1866021"/>
        <a:ext cx="2031183" cy="1189114"/>
      </dsp:txXfrm>
    </dsp:sp>
    <dsp:sp modelId="{AA4ADC30-A9B3-41CD-B7C8-27D46DEFFF1E}">
      <dsp:nvSpPr>
        <dsp:cNvPr id="0" name=""/>
        <dsp:cNvSpPr/>
      </dsp:nvSpPr>
      <dsp:spPr>
        <a:xfrm>
          <a:off x="3233514" y="464266"/>
          <a:ext cx="2792674" cy="189465"/>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7A9F15B-0CDB-4FDE-9AF4-1FE82A90E79C}">
      <dsp:nvSpPr>
        <dsp:cNvPr id="0" name=""/>
        <dsp:cNvSpPr/>
      </dsp:nvSpPr>
      <dsp:spPr>
        <a:xfrm>
          <a:off x="2805272" y="250145"/>
          <a:ext cx="2105173" cy="126310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a:t>Technicians</a:t>
          </a:r>
        </a:p>
      </dsp:txBody>
      <dsp:txXfrm>
        <a:off x="2842267" y="287140"/>
        <a:ext cx="2031183" cy="1189114"/>
      </dsp:txXfrm>
    </dsp:sp>
    <dsp:sp modelId="{E50B7502-40D6-4DF2-9F56-A6860205B85B}">
      <dsp:nvSpPr>
        <dsp:cNvPr id="0" name=""/>
        <dsp:cNvSpPr/>
      </dsp:nvSpPr>
      <dsp:spPr>
        <a:xfrm rot="5400000">
          <a:off x="5243955" y="1253706"/>
          <a:ext cx="1571673" cy="189465"/>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D399DAA-9007-4200-AA83-A9CBDB9B28EC}">
      <dsp:nvSpPr>
        <dsp:cNvPr id="0" name=""/>
        <dsp:cNvSpPr/>
      </dsp:nvSpPr>
      <dsp:spPr>
        <a:xfrm>
          <a:off x="5605153" y="250145"/>
          <a:ext cx="2105173" cy="126310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a:t>Medical Personnel</a:t>
          </a:r>
        </a:p>
      </dsp:txBody>
      <dsp:txXfrm>
        <a:off x="5642148" y="287140"/>
        <a:ext cx="2031183" cy="1189114"/>
      </dsp:txXfrm>
    </dsp:sp>
    <dsp:sp modelId="{1F5386A8-E1C6-42ED-BDC4-76CB9EAF3AFB}">
      <dsp:nvSpPr>
        <dsp:cNvPr id="0" name=""/>
        <dsp:cNvSpPr/>
      </dsp:nvSpPr>
      <dsp:spPr>
        <a:xfrm rot="5400000">
          <a:off x="5243955" y="2832587"/>
          <a:ext cx="1571673" cy="189465"/>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593B792-3153-4C41-837B-2C5640D97228}">
      <dsp:nvSpPr>
        <dsp:cNvPr id="0" name=""/>
        <dsp:cNvSpPr/>
      </dsp:nvSpPr>
      <dsp:spPr>
        <a:xfrm>
          <a:off x="5605153" y="1829026"/>
          <a:ext cx="2105173" cy="126310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a:t>Secretaries</a:t>
          </a:r>
        </a:p>
      </dsp:txBody>
      <dsp:txXfrm>
        <a:off x="5642148" y="1866021"/>
        <a:ext cx="2031183" cy="1189114"/>
      </dsp:txXfrm>
    </dsp:sp>
    <dsp:sp modelId="{722BD9A1-C90F-4B87-8AA4-1FDDD374C338}">
      <dsp:nvSpPr>
        <dsp:cNvPr id="0" name=""/>
        <dsp:cNvSpPr/>
      </dsp:nvSpPr>
      <dsp:spPr>
        <a:xfrm rot="5400000">
          <a:off x="5243955" y="4411467"/>
          <a:ext cx="1571673" cy="189465"/>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8868880-86CD-414D-B640-D8E65F95F7B4}">
      <dsp:nvSpPr>
        <dsp:cNvPr id="0" name=""/>
        <dsp:cNvSpPr/>
      </dsp:nvSpPr>
      <dsp:spPr>
        <a:xfrm>
          <a:off x="5605153" y="3407906"/>
          <a:ext cx="2105173" cy="126310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a:t>Drivers</a:t>
          </a:r>
        </a:p>
      </dsp:txBody>
      <dsp:txXfrm>
        <a:off x="5642148" y="3444901"/>
        <a:ext cx="2031183" cy="1189114"/>
      </dsp:txXfrm>
    </dsp:sp>
    <dsp:sp modelId="{05AF7EEF-BFA8-4C4A-8456-F7B6766E1CA4}">
      <dsp:nvSpPr>
        <dsp:cNvPr id="0" name=""/>
        <dsp:cNvSpPr/>
      </dsp:nvSpPr>
      <dsp:spPr>
        <a:xfrm>
          <a:off x="6033395" y="5200907"/>
          <a:ext cx="2792674" cy="189465"/>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2310D31-3E13-46EC-8A8E-D91D14F12552}">
      <dsp:nvSpPr>
        <dsp:cNvPr id="0" name=""/>
        <dsp:cNvSpPr/>
      </dsp:nvSpPr>
      <dsp:spPr>
        <a:xfrm>
          <a:off x="5605153" y="4986786"/>
          <a:ext cx="2105173" cy="126310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a:t>Cleaners</a:t>
          </a:r>
        </a:p>
      </dsp:txBody>
      <dsp:txXfrm>
        <a:off x="5642148" y="5023781"/>
        <a:ext cx="2031183" cy="1189114"/>
      </dsp:txXfrm>
    </dsp:sp>
    <dsp:sp modelId="{C03BA7FB-72F0-4BC9-8804-A2A67CC57224}">
      <dsp:nvSpPr>
        <dsp:cNvPr id="0" name=""/>
        <dsp:cNvSpPr/>
      </dsp:nvSpPr>
      <dsp:spPr>
        <a:xfrm>
          <a:off x="8405034" y="4986786"/>
          <a:ext cx="2105173" cy="126310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a:t>Gardeners					etc</a:t>
          </a:r>
        </a:p>
      </dsp:txBody>
      <dsp:txXfrm>
        <a:off x="8442029" y="5023781"/>
        <a:ext cx="2031183" cy="118911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7ABAF2-EE40-4470-B7BB-DB438990D36E}">
      <dsp:nvSpPr>
        <dsp:cNvPr id="0" name=""/>
        <dsp:cNvSpPr/>
      </dsp:nvSpPr>
      <dsp:spPr>
        <a:xfrm>
          <a:off x="3656547" y="2730917"/>
          <a:ext cx="529958" cy="2319291"/>
        </a:xfrm>
        <a:custGeom>
          <a:avLst/>
          <a:gdLst/>
          <a:ahLst/>
          <a:cxnLst/>
          <a:rect l="0" t="0" r="0" b="0"/>
          <a:pathLst>
            <a:path>
              <a:moveTo>
                <a:pt x="0" y="0"/>
              </a:moveTo>
              <a:lnTo>
                <a:pt x="260273" y="0"/>
              </a:lnTo>
              <a:lnTo>
                <a:pt x="260273" y="2319291"/>
              </a:lnTo>
              <a:lnTo>
                <a:pt x="529958" y="231929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1455CC0-CB3D-4C9F-BC15-1879D6F614C3}">
      <dsp:nvSpPr>
        <dsp:cNvPr id="0" name=""/>
        <dsp:cNvSpPr/>
      </dsp:nvSpPr>
      <dsp:spPr>
        <a:xfrm>
          <a:off x="3656547" y="2730917"/>
          <a:ext cx="529958" cy="1159645"/>
        </a:xfrm>
        <a:custGeom>
          <a:avLst/>
          <a:gdLst/>
          <a:ahLst/>
          <a:cxnLst/>
          <a:rect l="0" t="0" r="0" b="0"/>
          <a:pathLst>
            <a:path>
              <a:moveTo>
                <a:pt x="0" y="0"/>
              </a:moveTo>
              <a:lnTo>
                <a:pt x="260273" y="0"/>
              </a:lnTo>
              <a:lnTo>
                <a:pt x="260273" y="1159645"/>
              </a:lnTo>
              <a:lnTo>
                <a:pt x="529958" y="1159645"/>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CBED893-7D38-43BB-A95F-A6BC8159678D}">
      <dsp:nvSpPr>
        <dsp:cNvPr id="0" name=""/>
        <dsp:cNvSpPr/>
      </dsp:nvSpPr>
      <dsp:spPr>
        <a:xfrm>
          <a:off x="3656547" y="2685197"/>
          <a:ext cx="529958" cy="91440"/>
        </a:xfrm>
        <a:custGeom>
          <a:avLst/>
          <a:gdLst/>
          <a:ahLst/>
          <a:cxnLst/>
          <a:rect l="0" t="0" r="0" b="0"/>
          <a:pathLst>
            <a:path>
              <a:moveTo>
                <a:pt x="0" y="45720"/>
              </a:moveTo>
              <a:lnTo>
                <a:pt x="529958" y="4572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CF482C5-28A5-484C-B25E-FBE35CDBB486}">
      <dsp:nvSpPr>
        <dsp:cNvPr id="0" name=""/>
        <dsp:cNvSpPr/>
      </dsp:nvSpPr>
      <dsp:spPr>
        <a:xfrm>
          <a:off x="3656547" y="1510445"/>
          <a:ext cx="538641" cy="1220472"/>
        </a:xfrm>
        <a:custGeom>
          <a:avLst/>
          <a:gdLst/>
          <a:ahLst/>
          <a:cxnLst/>
          <a:rect l="0" t="0" r="0" b="0"/>
          <a:pathLst>
            <a:path>
              <a:moveTo>
                <a:pt x="0" y="1220472"/>
              </a:moveTo>
              <a:lnTo>
                <a:pt x="268956" y="1220472"/>
              </a:lnTo>
              <a:lnTo>
                <a:pt x="268956" y="0"/>
              </a:lnTo>
              <a:lnTo>
                <a:pt x="538641"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403077A-7A12-4542-81AA-72BF415FBE80}">
      <dsp:nvSpPr>
        <dsp:cNvPr id="0" name=""/>
        <dsp:cNvSpPr/>
      </dsp:nvSpPr>
      <dsp:spPr>
        <a:xfrm>
          <a:off x="3656547" y="411626"/>
          <a:ext cx="529958" cy="2319291"/>
        </a:xfrm>
        <a:custGeom>
          <a:avLst/>
          <a:gdLst/>
          <a:ahLst/>
          <a:cxnLst/>
          <a:rect l="0" t="0" r="0" b="0"/>
          <a:pathLst>
            <a:path>
              <a:moveTo>
                <a:pt x="0" y="2319291"/>
              </a:moveTo>
              <a:lnTo>
                <a:pt x="260273" y="2319291"/>
              </a:lnTo>
              <a:lnTo>
                <a:pt x="260273" y="0"/>
              </a:lnTo>
              <a:lnTo>
                <a:pt x="529958"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0E14143-9B80-47C9-BC22-1B1B1F9BD528}">
      <dsp:nvSpPr>
        <dsp:cNvPr id="0" name=""/>
        <dsp:cNvSpPr/>
      </dsp:nvSpPr>
      <dsp:spPr>
        <a:xfrm>
          <a:off x="393358" y="1748246"/>
          <a:ext cx="3263188" cy="196534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US" sz="2800" kern="1200" dirty="0"/>
            <a:t>Characteristics of World-  Class Universities</a:t>
          </a:r>
        </a:p>
      </dsp:txBody>
      <dsp:txXfrm>
        <a:off x="393358" y="1748246"/>
        <a:ext cx="3263188" cy="1965342"/>
      </dsp:txXfrm>
    </dsp:sp>
    <dsp:sp modelId="{A9428FCD-C094-4AB3-A38E-96335E9338B7}">
      <dsp:nvSpPr>
        <dsp:cNvPr id="0" name=""/>
        <dsp:cNvSpPr/>
      </dsp:nvSpPr>
      <dsp:spPr>
        <a:xfrm>
          <a:off x="4186505" y="356"/>
          <a:ext cx="2696850" cy="82253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kern="1200" dirty="0"/>
            <a:t>Quality of Academic Staff</a:t>
          </a:r>
        </a:p>
      </dsp:txBody>
      <dsp:txXfrm>
        <a:off x="4186505" y="356"/>
        <a:ext cx="2696850" cy="822539"/>
      </dsp:txXfrm>
    </dsp:sp>
    <dsp:sp modelId="{008A7108-FC7F-4644-803C-3DC35F63B405}">
      <dsp:nvSpPr>
        <dsp:cNvPr id="0" name=""/>
        <dsp:cNvSpPr/>
      </dsp:nvSpPr>
      <dsp:spPr>
        <a:xfrm>
          <a:off x="4195189" y="1099175"/>
          <a:ext cx="2696850" cy="82253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kern="1200" dirty="0"/>
            <a:t>Quality of Research as shown by publications</a:t>
          </a:r>
        </a:p>
      </dsp:txBody>
      <dsp:txXfrm>
        <a:off x="4195189" y="1099175"/>
        <a:ext cx="2696850" cy="822539"/>
      </dsp:txXfrm>
    </dsp:sp>
    <dsp:sp modelId="{D0629CBE-7965-4310-8EF7-3D580B078F33}">
      <dsp:nvSpPr>
        <dsp:cNvPr id="0" name=""/>
        <dsp:cNvSpPr/>
      </dsp:nvSpPr>
      <dsp:spPr>
        <a:xfrm>
          <a:off x="4186505" y="2319647"/>
          <a:ext cx="2696850" cy="82253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kern="1200" dirty="0"/>
            <a:t>Quality of students</a:t>
          </a:r>
        </a:p>
      </dsp:txBody>
      <dsp:txXfrm>
        <a:off x="4186505" y="2319647"/>
        <a:ext cx="2696850" cy="822539"/>
      </dsp:txXfrm>
    </dsp:sp>
    <dsp:sp modelId="{22503EA7-1EE7-49FE-98C4-43A45489D9F4}">
      <dsp:nvSpPr>
        <dsp:cNvPr id="0" name=""/>
        <dsp:cNvSpPr/>
      </dsp:nvSpPr>
      <dsp:spPr>
        <a:xfrm>
          <a:off x="4186505" y="3479293"/>
          <a:ext cx="2696850" cy="82253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kern="1200" dirty="0"/>
            <a:t>International presence of staff and students</a:t>
          </a:r>
        </a:p>
      </dsp:txBody>
      <dsp:txXfrm>
        <a:off x="4186505" y="3479293"/>
        <a:ext cx="2696850" cy="822539"/>
      </dsp:txXfrm>
    </dsp:sp>
    <dsp:sp modelId="{73558CB9-E19E-4296-9517-FB8BF60E3EB3}">
      <dsp:nvSpPr>
        <dsp:cNvPr id="0" name=""/>
        <dsp:cNvSpPr/>
      </dsp:nvSpPr>
      <dsp:spPr>
        <a:xfrm>
          <a:off x="4186505" y="4638939"/>
          <a:ext cx="2696850" cy="82253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kern="1200" dirty="0"/>
            <a:t>Quality of Governance</a:t>
          </a:r>
        </a:p>
      </dsp:txBody>
      <dsp:txXfrm>
        <a:off x="4186505" y="4638939"/>
        <a:ext cx="2696850" cy="82253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241BBD-956A-4C27-8453-F3E4003C60AC}">
      <dsp:nvSpPr>
        <dsp:cNvPr id="0" name=""/>
        <dsp:cNvSpPr/>
      </dsp:nvSpPr>
      <dsp:spPr>
        <a:xfrm>
          <a:off x="296172" y="100"/>
          <a:ext cx="8385400" cy="6207269"/>
        </a:xfrm>
        <a:prstGeom prst="rect">
          <a:avLst/>
        </a:prstGeom>
        <a:blipFill rotWithShape="0">
          <a:blip xmlns:r="http://schemas.openxmlformats.org/officeDocument/2006/relationships" r:embed="rId1"/>
          <a:srcRect/>
          <a:stretch>
            <a:fillRect l="-17000" r="-17000"/>
          </a:stretch>
        </a:blipFill>
        <a:ln>
          <a:noFill/>
        </a:ln>
        <a:effectLst/>
      </dsp:spPr>
      <dsp:style>
        <a:lnRef idx="0">
          <a:scrgbClr r="0" g="0" b="0"/>
        </a:lnRef>
        <a:fillRef idx="0">
          <a:scrgbClr r="0" g="0" b="0"/>
        </a:fillRef>
        <a:effectRef idx="0">
          <a:scrgbClr r="0" g="0" b="0"/>
        </a:effectRef>
        <a:fontRef idx="minor"/>
      </dsp:style>
      <dsp:txBody>
        <a:bodyPr spcFirstLastPara="0" vert="horz" wrap="square" lIns="82550" tIns="82550" rIns="82550" bIns="82550" numCol="1" spcCol="1270" anchor="ctr" anchorCtr="0">
          <a:noAutofit/>
        </a:bodyPr>
        <a:lstStyle/>
        <a:p>
          <a:pPr marL="0" lvl="0" indent="0" algn="ctr" defTabSz="2889250">
            <a:lnSpc>
              <a:spcPct val="90000"/>
            </a:lnSpc>
            <a:spcBef>
              <a:spcPct val="0"/>
            </a:spcBef>
            <a:spcAft>
              <a:spcPct val="35000"/>
            </a:spcAft>
            <a:buNone/>
          </a:pPr>
          <a:endParaRPr lang="en-US" sz="6500" kern="1200" dirty="0"/>
        </a:p>
      </dsp:txBody>
      <dsp:txXfrm>
        <a:off x="296172" y="100"/>
        <a:ext cx="8385400" cy="6207269"/>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35C4F79-95EC-49CF-A02A-3BA07D3EDFE2}" type="datetimeFigureOut">
              <a:rPr lang="en-GB" smtClean="0"/>
              <a:t>07/02/2024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8C3AC9A-A84B-446D-8788-99F6774A1B76}" type="slidenum">
              <a:rPr lang="en-GB" smtClean="0"/>
              <a:t>‹#›</a:t>
            </a:fld>
            <a:endParaRPr lang="en-GB"/>
          </a:p>
        </p:txBody>
      </p:sp>
    </p:spTree>
    <p:extLst>
      <p:ext uri="{BB962C8B-B14F-4D97-AF65-F5344CB8AC3E}">
        <p14:creationId xmlns:p14="http://schemas.microsoft.com/office/powerpoint/2010/main" val="4124402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4C8E5D6-E240-4AB4-B03F-F45C58F87E64}" type="slidenum">
              <a:rPr lang="en-US" smtClean="0"/>
              <a:t>3</a:t>
            </a:fld>
            <a:endParaRPr lang="en-US" dirty="0"/>
          </a:p>
        </p:txBody>
      </p:sp>
    </p:spTree>
    <p:extLst>
      <p:ext uri="{BB962C8B-B14F-4D97-AF65-F5344CB8AC3E}">
        <p14:creationId xmlns:p14="http://schemas.microsoft.com/office/powerpoint/2010/main" val="3569459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758FC62-1C7B-4B07-833A-BBE6660B34C6}" type="slidenum">
              <a:rPr lang="en-GB" smtClean="0"/>
              <a:t>4</a:t>
            </a:fld>
            <a:endParaRPr lang="en-GB"/>
          </a:p>
        </p:txBody>
      </p:sp>
    </p:spTree>
    <p:extLst>
      <p:ext uri="{BB962C8B-B14F-4D97-AF65-F5344CB8AC3E}">
        <p14:creationId xmlns:p14="http://schemas.microsoft.com/office/powerpoint/2010/main" val="14083461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8C3AC9A-A84B-446D-8788-99F6774A1B76}"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544354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G" dirty="0"/>
          </a:p>
        </p:txBody>
      </p:sp>
      <p:sp>
        <p:nvSpPr>
          <p:cNvPr id="4" name="Slide Number Placeholder 3"/>
          <p:cNvSpPr>
            <a:spLocks noGrp="1"/>
          </p:cNvSpPr>
          <p:nvPr>
            <p:ph type="sldNum" sz="quarter" idx="5"/>
          </p:nvPr>
        </p:nvSpPr>
        <p:spPr/>
        <p:txBody>
          <a:bodyPr/>
          <a:lstStyle/>
          <a:p>
            <a:fld id="{28C3AC9A-A84B-446D-8788-99F6774A1B76}" type="slidenum">
              <a:rPr lang="en-GB" smtClean="0"/>
              <a:t>6</a:t>
            </a:fld>
            <a:endParaRPr lang="en-GB"/>
          </a:p>
        </p:txBody>
      </p:sp>
    </p:spTree>
    <p:extLst>
      <p:ext uri="{BB962C8B-B14F-4D97-AF65-F5344CB8AC3E}">
        <p14:creationId xmlns:p14="http://schemas.microsoft.com/office/powerpoint/2010/main" val="41086615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BD0BB28-2E78-45FE-8088-C0B984B3332F}" type="slidenum">
              <a:rPr lang="en-GB" smtClean="0"/>
              <a:t>17</a:t>
            </a:fld>
            <a:endParaRPr lang="en-GB"/>
          </a:p>
        </p:txBody>
      </p:sp>
    </p:spTree>
    <p:extLst>
      <p:ext uri="{BB962C8B-B14F-4D97-AF65-F5344CB8AC3E}">
        <p14:creationId xmlns:p14="http://schemas.microsoft.com/office/powerpoint/2010/main" val="13656770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G" dirty="0"/>
          </a:p>
        </p:txBody>
      </p:sp>
      <p:sp>
        <p:nvSpPr>
          <p:cNvPr id="4" name="Slide Number Placeholder 3"/>
          <p:cNvSpPr>
            <a:spLocks noGrp="1"/>
          </p:cNvSpPr>
          <p:nvPr>
            <p:ph type="sldNum" sz="quarter" idx="5"/>
          </p:nvPr>
        </p:nvSpPr>
        <p:spPr/>
        <p:txBody>
          <a:bodyPr/>
          <a:lstStyle/>
          <a:p>
            <a:fld id="{ABD0BB28-2E78-45FE-8088-C0B984B3332F}" type="slidenum">
              <a:rPr lang="en-GB" smtClean="0"/>
              <a:t>22</a:t>
            </a:fld>
            <a:endParaRPr lang="en-GB"/>
          </a:p>
        </p:txBody>
      </p:sp>
    </p:spTree>
    <p:extLst>
      <p:ext uri="{BB962C8B-B14F-4D97-AF65-F5344CB8AC3E}">
        <p14:creationId xmlns:p14="http://schemas.microsoft.com/office/powerpoint/2010/main" val="22086453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D0BB28-2E78-45FE-8088-C0B984B3332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33164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D0BB28-2E78-45FE-8088-C0B984B3332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7278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3792DE-D9F0-0076-A475-3481B7BB4C3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0D81462E-7A2A-59B9-BAA8-0B6126461A8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7D2A6CFD-31A6-9198-76E9-40934F735453}"/>
              </a:ext>
            </a:extLst>
          </p:cNvPr>
          <p:cNvSpPr>
            <a:spLocks noGrp="1"/>
          </p:cNvSpPr>
          <p:nvPr>
            <p:ph type="dt" sz="half" idx="10"/>
          </p:nvPr>
        </p:nvSpPr>
        <p:spPr/>
        <p:txBody>
          <a:bodyPr/>
          <a:lstStyle/>
          <a:p>
            <a:fld id="{B58549FF-B6AF-4DE2-A1B8-1F4F1A092BEE}" type="datetimeFigureOut">
              <a:rPr lang="en-GB" smtClean="0"/>
              <a:t>07/02/2024</a:t>
            </a:fld>
            <a:endParaRPr lang="en-GB"/>
          </a:p>
        </p:txBody>
      </p:sp>
      <p:sp>
        <p:nvSpPr>
          <p:cNvPr id="5" name="Footer Placeholder 4">
            <a:extLst>
              <a:ext uri="{FF2B5EF4-FFF2-40B4-BE49-F238E27FC236}">
                <a16:creationId xmlns:a16="http://schemas.microsoft.com/office/drawing/2014/main" id="{40D9DE76-A583-C88B-83B7-672F46E179E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D357CEB-70A9-1AE7-8858-DF5E65ECD7C2}"/>
              </a:ext>
            </a:extLst>
          </p:cNvPr>
          <p:cNvSpPr>
            <a:spLocks noGrp="1"/>
          </p:cNvSpPr>
          <p:nvPr>
            <p:ph type="sldNum" sz="quarter" idx="12"/>
          </p:nvPr>
        </p:nvSpPr>
        <p:spPr/>
        <p:txBody>
          <a:bodyPr/>
          <a:lstStyle/>
          <a:p>
            <a:fld id="{D0C9466D-17D0-4987-B273-4C5180DC45AB}" type="slidenum">
              <a:rPr lang="en-GB" smtClean="0"/>
              <a:t>‹#›</a:t>
            </a:fld>
            <a:endParaRPr lang="en-GB"/>
          </a:p>
        </p:txBody>
      </p:sp>
    </p:spTree>
    <p:extLst>
      <p:ext uri="{BB962C8B-B14F-4D97-AF65-F5344CB8AC3E}">
        <p14:creationId xmlns:p14="http://schemas.microsoft.com/office/powerpoint/2010/main" val="9182925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72D4EC-5884-8ADC-F755-D7F2DCE065C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F248220-14D2-26CB-A520-542ED644430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65D6271-386C-85FE-FD50-44B3B99AF225}"/>
              </a:ext>
            </a:extLst>
          </p:cNvPr>
          <p:cNvSpPr>
            <a:spLocks noGrp="1"/>
          </p:cNvSpPr>
          <p:nvPr>
            <p:ph type="dt" sz="half" idx="10"/>
          </p:nvPr>
        </p:nvSpPr>
        <p:spPr/>
        <p:txBody>
          <a:bodyPr/>
          <a:lstStyle/>
          <a:p>
            <a:fld id="{B58549FF-B6AF-4DE2-A1B8-1F4F1A092BEE}" type="datetimeFigureOut">
              <a:rPr lang="en-GB" smtClean="0"/>
              <a:t>07/02/2024</a:t>
            </a:fld>
            <a:endParaRPr lang="en-GB"/>
          </a:p>
        </p:txBody>
      </p:sp>
      <p:sp>
        <p:nvSpPr>
          <p:cNvPr id="5" name="Footer Placeholder 4">
            <a:extLst>
              <a:ext uri="{FF2B5EF4-FFF2-40B4-BE49-F238E27FC236}">
                <a16:creationId xmlns:a16="http://schemas.microsoft.com/office/drawing/2014/main" id="{C774E1BB-3C39-B2B5-6EF8-A8151B5F49D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0313434-8C57-5DAF-A8AB-E7845AEC9BCB}"/>
              </a:ext>
            </a:extLst>
          </p:cNvPr>
          <p:cNvSpPr>
            <a:spLocks noGrp="1"/>
          </p:cNvSpPr>
          <p:nvPr>
            <p:ph type="sldNum" sz="quarter" idx="12"/>
          </p:nvPr>
        </p:nvSpPr>
        <p:spPr/>
        <p:txBody>
          <a:bodyPr/>
          <a:lstStyle/>
          <a:p>
            <a:fld id="{D0C9466D-17D0-4987-B273-4C5180DC45AB}" type="slidenum">
              <a:rPr lang="en-GB" smtClean="0"/>
              <a:t>‹#›</a:t>
            </a:fld>
            <a:endParaRPr lang="en-GB"/>
          </a:p>
        </p:txBody>
      </p:sp>
    </p:spTree>
    <p:extLst>
      <p:ext uri="{BB962C8B-B14F-4D97-AF65-F5344CB8AC3E}">
        <p14:creationId xmlns:p14="http://schemas.microsoft.com/office/powerpoint/2010/main" val="15326778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22C2EDC-7E22-3D10-5C37-A28B62A02C9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19B15B0-CE13-0032-1906-380F9708791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6A46675-551A-76D9-A4E1-94DC4B9FE98B}"/>
              </a:ext>
            </a:extLst>
          </p:cNvPr>
          <p:cNvSpPr>
            <a:spLocks noGrp="1"/>
          </p:cNvSpPr>
          <p:nvPr>
            <p:ph type="dt" sz="half" idx="10"/>
          </p:nvPr>
        </p:nvSpPr>
        <p:spPr/>
        <p:txBody>
          <a:bodyPr/>
          <a:lstStyle/>
          <a:p>
            <a:fld id="{B58549FF-B6AF-4DE2-A1B8-1F4F1A092BEE}" type="datetimeFigureOut">
              <a:rPr lang="en-GB" smtClean="0"/>
              <a:t>07/02/2024</a:t>
            </a:fld>
            <a:endParaRPr lang="en-GB"/>
          </a:p>
        </p:txBody>
      </p:sp>
      <p:sp>
        <p:nvSpPr>
          <p:cNvPr id="5" name="Footer Placeholder 4">
            <a:extLst>
              <a:ext uri="{FF2B5EF4-FFF2-40B4-BE49-F238E27FC236}">
                <a16:creationId xmlns:a16="http://schemas.microsoft.com/office/drawing/2014/main" id="{F449A086-F011-F864-C505-04EB114F968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754B1BE-9077-C330-ABE4-115F6651C6E1}"/>
              </a:ext>
            </a:extLst>
          </p:cNvPr>
          <p:cNvSpPr>
            <a:spLocks noGrp="1"/>
          </p:cNvSpPr>
          <p:nvPr>
            <p:ph type="sldNum" sz="quarter" idx="12"/>
          </p:nvPr>
        </p:nvSpPr>
        <p:spPr/>
        <p:txBody>
          <a:bodyPr/>
          <a:lstStyle/>
          <a:p>
            <a:fld id="{D0C9466D-17D0-4987-B273-4C5180DC45AB}" type="slidenum">
              <a:rPr lang="en-GB" smtClean="0"/>
              <a:t>‹#›</a:t>
            </a:fld>
            <a:endParaRPr lang="en-GB"/>
          </a:p>
        </p:txBody>
      </p:sp>
    </p:spTree>
    <p:extLst>
      <p:ext uri="{BB962C8B-B14F-4D97-AF65-F5344CB8AC3E}">
        <p14:creationId xmlns:p14="http://schemas.microsoft.com/office/powerpoint/2010/main" val="30733882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Content with Caption">
    <p:spTree>
      <p:nvGrpSpPr>
        <p:cNvPr id="1" name=""/>
        <p:cNvGrpSpPr/>
        <p:nvPr/>
      </p:nvGrpSpPr>
      <p:grpSpPr>
        <a:xfrm>
          <a:off x="0" y="0"/>
          <a:ext cx="0" cy="0"/>
          <a:chOff x="0" y="0"/>
          <a:chExt cx="0" cy="0"/>
        </a:xfrm>
      </p:grpSpPr>
      <p:sp>
        <p:nvSpPr>
          <p:cNvPr id="6" name="Picture Placeholder 5"/>
          <p:cNvSpPr>
            <a:spLocks noGrp="1"/>
          </p:cNvSpPr>
          <p:nvPr>
            <p:ph type="pic" sz="quarter" idx="13"/>
          </p:nvPr>
        </p:nvSpPr>
        <p:spPr>
          <a:xfrm>
            <a:off x="0" y="0"/>
            <a:ext cx="4232275" cy="6858000"/>
          </a:xfrm>
        </p:spPr>
        <p:txBody>
          <a:bodyPr/>
          <a:lstStyle/>
          <a:p>
            <a:r>
              <a:rPr lang="en-US"/>
              <a:t>Click icon to add picture</a:t>
            </a:r>
            <a:endParaRPr lang="en-US" dirty="0"/>
          </a:p>
        </p:txBody>
      </p:sp>
      <p:sp>
        <p:nvSpPr>
          <p:cNvPr id="2" name="Title 1"/>
          <p:cNvSpPr>
            <a:spLocks noGrp="1"/>
          </p:cNvSpPr>
          <p:nvPr>
            <p:ph type="title"/>
          </p:nvPr>
        </p:nvSpPr>
        <p:spPr>
          <a:xfrm>
            <a:off x="4900927" y="709565"/>
            <a:ext cx="6650991" cy="699407"/>
          </a:xfrm>
        </p:spPr>
        <p:txBody>
          <a:bodyPr anchor="b">
            <a:normAutofit/>
          </a:bodyPr>
          <a:lstStyle>
            <a:lvl1pPr algn="l">
              <a:defRPr sz="2400" b="0">
                <a:solidFill>
                  <a:schemeClr val="accent1"/>
                </a:solidFill>
              </a:defRPr>
            </a:lvl1pPr>
          </a:lstStyle>
          <a:p>
            <a:r>
              <a:rPr lang="en-US"/>
              <a:t>Click to edit Master title style</a:t>
            </a:r>
            <a:endParaRPr lang="en-US" dirty="0"/>
          </a:p>
        </p:txBody>
      </p:sp>
      <p:sp>
        <p:nvSpPr>
          <p:cNvPr id="3" name="Content Placeholder 2"/>
          <p:cNvSpPr>
            <a:spLocks noGrp="1"/>
          </p:cNvSpPr>
          <p:nvPr>
            <p:ph idx="1"/>
          </p:nvPr>
        </p:nvSpPr>
        <p:spPr>
          <a:xfrm>
            <a:off x="4900928" y="1632857"/>
            <a:ext cx="6650991" cy="4205188"/>
          </a:xfrm>
        </p:spPr>
        <p:txBody>
          <a:bodyPr anchor="t">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a:extLst>
              <a:ext uri="{FF2B5EF4-FFF2-40B4-BE49-F238E27FC236}">
                <a16:creationId xmlns:a16="http://schemas.microsoft.com/office/drawing/2014/main" id="{0B919CC2-2A65-446F-B538-9E6249035445}"/>
              </a:ext>
            </a:extLst>
          </p:cNvPr>
          <p:cNvSpPr>
            <a:spLocks noGrp="1"/>
          </p:cNvSpPr>
          <p:nvPr>
            <p:ph type="dt" sz="half" idx="10"/>
          </p:nvPr>
        </p:nvSpPr>
        <p:spPr>
          <a:xfrm>
            <a:off x="7605951" y="6456916"/>
            <a:ext cx="2844799" cy="365125"/>
          </a:xfrm>
        </p:spPr>
        <p:txBody>
          <a:bodyPr/>
          <a:lstStyle/>
          <a:p>
            <a:fld id="{D82884F1-FFEA-405F-9602-3DCA865EDA4E}" type="datetime1">
              <a:rPr lang="en-US" smtClean="0"/>
              <a:t>2/7/2024</a:t>
            </a:fld>
            <a:endParaRPr lang="en-US" dirty="0"/>
          </a:p>
        </p:txBody>
      </p:sp>
      <p:sp>
        <p:nvSpPr>
          <p:cNvPr id="10" name="Footer Placeholder 9">
            <a:extLst>
              <a:ext uri="{FF2B5EF4-FFF2-40B4-BE49-F238E27FC236}">
                <a16:creationId xmlns:a16="http://schemas.microsoft.com/office/drawing/2014/main" id="{B72412AE-119E-4982-8B24-63365EFCA796}"/>
              </a:ext>
            </a:extLst>
          </p:cNvPr>
          <p:cNvSpPr>
            <a:spLocks noGrp="1"/>
          </p:cNvSpPr>
          <p:nvPr>
            <p:ph type="ftr" sz="quarter" idx="11"/>
          </p:nvPr>
        </p:nvSpPr>
        <p:spPr>
          <a:xfrm>
            <a:off x="581192" y="6452590"/>
            <a:ext cx="6917210" cy="365125"/>
          </a:xfrm>
        </p:spPr>
        <p:txBody>
          <a:bodyPr/>
          <a:lstStyle/>
          <a:p>
            <a:endParaRPr lang="en-US" dirty="0"/>
          </a:p>
        </p:txBody>
      </p:sp>
      <p:sp>
        <p:nvSpPr>
          <p:cNvPr id="11" name="Slide Number Placeholder 10">
            <a:extLst>
              <a:ext uri="{FF2B5EF4-FFF2-40B4-BE49-F238E27FC236}">
                <a16:creationId xmlns:a16="http://schemas.microsoft.com/office/drawing/2014/main" id="{7FC4BB19-6AD1-45CF-9F99-00B109890FAB}"/>
              </a:ext>
            </a:extLst>
          </p:cNvPr>
          <p:cNvSpPr>
            <a:spLocks noGrp="1"/>
          </p:cNvSpPr>
          <p:nvPr>
            <p:ph type="sldNum" sz="quarter" idx="12"/>
          </p:nvPr>
        </p:nvSpPr>
        <p:spPr>
          <a:xfrm>
            <a:off x="10558300" y="6456916"/>
            <a:ext cx="1052510" cy="365125"/>
          </a:xfrm>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42063181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3556000" y="0"/>
            <a:ext cx="8636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9" name="Straight Connector 8"/>
          <p:cNvSpPr>
            <a:spLocks noChangeShapeType="1"/>
          </p:cNvSpPr>
          <p:nvPr/>
        </p:nvSpPr>
        <p:spPr bwMode="auto">
          <a:xfrm rot="16200000">
            <a:off x="127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p>
            <a:endParaRPr kumimoji="0" lang="en-US" sz="1800"/>
          </a:p>
        </p:txBody>
      </p:sp>
      <p:sp>
        <p:nvSpPr>
          <p:cNvPr id="12" name="Title 11"/>
          <p:cNvSpPr>
            <a:spLocks noGrp="1"/>
          </p:cNvSpPr>
          <p:nvPr>
            <p:ph type="ctrTitle"/>
          </p:nvPr>
        </p:nvSpPr>
        <p:spPr>
          <a:xfrm>
            <a:off x="4489157" y="533400"/>
            <a:ext cx="6807200" cy="2868168"/>
          </a:xfrm>
        </p:spPr>
        <p:txBody>
          <a:bodyPr lIns="45720" tIns="0" rIns="45720">
            <a:noAutofit/>
          </a:bodyPr>
          <a:lstStyle>
            <a:lvl1pPr algn="r">
              <a:defRPr sz="4200" b="1"/>
            </a:lvl1pPr>
            <a:extLst/>
          </a:lstStyle>
          <a:p>
            <a:r>
              <a:rPr kumimoji="0" lang="en-US"/>
              <a:t>Click to edit Master title style</a:t>
            </a:r>
          </a:p>
        </p:txBody>
      </p:sp>
      <p:sp>
        <p:nvSpPr>
          <p:cNvPr id="25" name="Subtitle 24"/>
          <p:cNvSpPr>
            <a:spLocks noGrp="1"/>
          </p:cNvSpPr>
          <p:nvPr>
            <p:ph type="subTitle" idx="1"/>
          </p:nvPr>
        </p:nvSpPr>
        <p:spPr>
          <a:xfrm>
            <a:off x="4472589" y="3539864"/>
            <a:ext cx="6819704"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sp>
        <p:nvSpPr>
          <p:cNvPr id="31" name="Date Placeholder 30"/>
          <p:cNvSpPr>
            <a:spLocks noGrp="1"/>
          </p:cNvSpPr>
          <p:nvPr>
            <p:ph type="dt" sz="half" idx="10"/>
          </p:nvPr>
        </p:nvSpPr>
        <p:spPr>
          <a:xfrm>
            <a:off x="7828299" y="6557946"/>
            <a:ext cx="2669952" cy="226902"/>
          </a:xfrm>
        </p:spPr>
        <p:txBody>
          <a:bodyPr/>
          <a:lstStyle>
            <a:lvl1pPr>
              <a:defRPr lang="en-US" smtClean="0">
                <a:solidFill>
                  <a:srgbClr val="FFFFFF"/>
                </a:solidFill>
              </a:defRPr>
            </a:lvl1pPr>
            <a:extLst/>
          </a:lstStyle>
          <a:p>
            <a:fld id="{1D8BD707-D9CF-40AE-B4C6-C98DA3205C09}" type="datetimeFigureOut">
              <a:rPr lang="en-US" smtClean="0"/>
              <a:pPr/>
              <a:t>2/7/2024</a:t>
            </a:fld>
            <a:endParaRPr lang="en-US"/>
          </a:p>
        </p:txBody>
      </p:sp>
      <p:sp>
        <p:nvSpPr>
          <p:cNvPr id="18" name="Footer Placeholder 17"/>
          <p:cNvSpPr>
            <a:spLocks noGrp="1"/>
          </p:cNvSpPr>
          <p:nvPr>
            <p:ph type="ftr" sz="quarter" idx="11"/>
          </p:nvPr>
        </p:nvSpPr>
        <p:spPr>
          <a:xfrm>
            <a:off x="3759200" y="6557946"/>
            <a:ext cx="3903629"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10507845" y="6556248"/>
            <a:ext cx="784448" cy="228600"/>
          </a:xfrm>
        </p:spPr>
        <p:txBody>
          <a:bodyPr/>
          <a:lstStyle>
            <a:lvl1pPr>
              <a:defRPr lang="en-US" smtClean="0">
                <a:solidFill>
                  <a:srgbClr val="FFFFFF"/>
                </a:solidFill>
              </a:defRPr>
            </a:lvl1pPr>
            <a:extLst/>
          </a:lstStyle>
          <a:p>
            <a:fld id="{B6F15528-21DE-4FAA-801E-634DDDAF4B2B}" type="slidenum">
              <a:rPr lang="en-US" smtClean="0"/>
              <a:pPr/>
              <a:t>‹#›</a:t>
            </a:fld>
            <a:endParaRPr lang="en-US"/>
          </a:p>
        </p:txBody>
      </p:sp>
    </p:spTree>
    <p:extLst>
      <p:ext uri="{BB962C8B-B14F-4D97-AF65-F5344CB8AC3E}">
        <p14:creationId xmlns:p14="http://schemas.microsoft.com/office/powerpoint/2010/main" val="374832820"/>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9813389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422400" y="2821838"/>
            <a:ext cx="8340651" cy="1362075"/>
          </a:xfrm>
        </p:spPr>
        <p:txBody>
          <a:bodyPr tIns="0" anchor="t"/>
          <a:lstStyle>
            <a:lvl1pPr algn="r">
              <a:buNone/>
              <a:defRPr sz="4200" b="1" cap="all"/>
            </a:lvl1pPr>
            <a:extLst/>
          </a:lstStyle>
          <a:p>
            <a:r>
              <a:rPr kumimoji="0" lang="en-US"/>
              <a:t>Click to edit Master title style</a:t>
            </a:r>
          </a:p>
        </p:txBody>
      </p:sp>
      <p:sp>
        <p:nvSpPr>
          <p:cNvPr id="3" name="Text Placeholder 2"/>
          <p:cNvSpPr>
            <a:spLocks noGrp="1"/>
          </p:cNvSpPr>
          <p:nvPr>
            <p:ph type="body" idx="1"/>
          </p:nvPr>
        </p:nvSpPr>
        <p:spPr>
          <a:xfrm>
            <a:off x="1422400" y="1905001"/>
            <a:ext cx="8340651"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a:xfrm>
            <a:off x="6298984" y="6556810"/>
            <a:ext cx="2669952" cy="226902"/>
          </a:xfrm>
        </p:spPr>
        <p:txBody>
          <a:bodyPr bIns="0" anchor="b"/>
          <a:lstStyle>
            <a:lvl1pPr>
              <a:defRPr>
                <a:solidFill>
                  <a:schemeClr val="tx2"/>
                </a:solidFill>
              </a:defRPr>
            </a:lvl1pPr>
            <a:extLst/>
          </a:lstStyle>
          <a:p>
            <a:fld id="{1D8BD707-D9CF-40AE-B4C6-C98DA3205C09}" type="datetimeFigureOut">
              <a:rPr lang="en-US" smtClean="0"/>
              <a:pPr/>
              <a:t>2/7/2024</a:t>
            </a:fld>
            <a:endParaRPr lang="en-US"/>
          </a:p>
        </p:txBody>
      </p:sp>
      <p:sp>
        <p:nvSpPr>
          <p:cNvPr id="5" name="Footer Placeholder 4"/>
          <p:cNvSpPr>
            <a:spLocks noGrp="1"/>
          </p:cNvSpPr>
          <p:nvPr>
            <p:ph type="ftr" sz="quarter" idx="11"/>
          </p:nvPr>
        </p:nvSpPr>
        <p:spPr>
          <a:xfrm>
            <a:off x="2313811" y="6556810"/>
            <a:ext cx="38608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8978603" y="6555112"/>
            <a:ext cx="784448" cy="228600"/>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088919288"/>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320040"/>
            <a:ext cx="9656064" cy="1143000"/>
          </a:xfrm>
        </p:spPr>
        <p:txBody>
          <a:bodyPr/>
          <a:lstStyle/>
          <a:p>
            <a:r>
              <a:rPr kumimoji="0" lang="en-US"/>
              <a:t>Click to edit Master title style</a:t>
            </a:r>
          </a:p>
        </p:txBody>
      </p:sp>
      <p:sp>
        <p:nvSpPr>
          <p:cNvPr id="3" name="Content Placeholder 2"/>
          <p:cNvSpPr>
            <a:spLocks noGrp="1"/>
          </p:cNvSpPr>
          <p:nvPr>
            <p:ph sz="half" idx="1"/>
          </p:nvPr>
        </p:nvSpPr>
        <p:spPr>
          <a:xfrm>
            <a:off x="609600" y="1600201"/>
            <a:ext cx="469392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5571744" y="1600201"/>
            <a:ext cx="469392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2/7/2024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9278392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320040"/>
            <a:ext cx="9656064" cy="1143000"/>
          </a:xfrm>
        </p:spPr>
        <p:txBody>
          <a:bodyPr anchor="b"/>
          <a:lstStyle>
            <a:lvl1pPr>
              <a:defRPr/>
            </a:lvl1pPr>
            <a:extLst/>
          </a:lstStyle>
          <a:p>
            <a:r>
              <a:rPr kumimoji="0" lang="en-US"/>
              <a:t>Click to edit Master title style</a:t>
            </a:r>
          </a:p>
        </p:txBody>
      </p:sp>
      <p:sp>
        <p:nvSpPr>
          <p:cNvPr id="3" name="Text Placeholder 2"/>
          <p:cNvSpPr>
            <a:spLocks noGrp="1"/>
          </p:cNvSpPr>
          <p:nvPr>
            <p:ph type="body" idx="1"/>
          </p:nvPr>
        </p:nvSpPr>
        <p:spPr>
          <a:xfrm>
            <a:off x="609600" y="5867400"/>
            <a:ext cx="469392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5571744" y="5867400"/>
            <a:ext cx="469392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609600" y="1711840"/>
            <a:ext cx="469392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5571744" y="1711840"/>
            <a:ext cx="469392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2/7/2024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44999071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320040"/>
            <a:ext cx="9656064" cy="1143000"/>
          </a:xfrm>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2/7/2024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29118478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1D8BD707-D9CF-40AE-B4C6-C98DA3205C09}" type="datetimeFigureOut">
              <a:rPr lang="en-US" smtClean="0"/>
              <a:pPr/>
              <a:t>2/7/2024</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9089959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253BAE-469A-D830-A70A-74D0FE606E1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2101CBF-B1BB-D5FB-8BC9-35A81A9B085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2C79903-B1E5-7B01-DDDE-86BE80DF0AC0}"/>
              </a:ext>
            </a:extLst>
          </p:cNvPr>
          <p:cNvSpPr>
            <a:spLocks noGrp="1"/>
          </p:cNvSpPr>
          <p:nvPr>
            <p:ph type="dt" sz="half" idx="10"/>
          </p:nvPr>
        </p:nvSpPr>
        <p:spPr/>
        <p:txBody>
          <a:bodyPr/>
          <a:lstStyle/>
          <a:p>
            <a:fld id="{B58549FF-B6AF-4DE2-A1B8-1F4F1A092BEE}" type="datetimeFigureOut">
              <a:rPr lang="en-GB" smtClean="0"/>
              <a:t>07/02/2024</a:t>
            </a:fld>
            <a:endParaRPr lang="en-GB"/>
          </a:p>
        </p:txBody>
      </p:sp>
      <p:sp>
        <p:nvSpPr>
          <p:cNvPr id="5" name="Footer Placeholder 4">
            <a:extLst>
              <a:ext uri="{FF2B5EF4-FFF2-40B4-BE49-F238E27FC236}">
                <a16:creationId xmlns:a16="http://schemas.microsoft.com/office/drawing/2014/main" id="{D7655BEB-5F61-E7A1-BE40-F3042D60D1F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F525181-B7B9-7251-D842-97A58DD109BB}"/>
              </a:ext>
            </a:extLst>
          </p:cNvPr>
          <p:cNvSpPr>
            <a:spLocks noGrp="1"/>
          </p:cNvSpPr>
          <p:nvPr>
            <p:ph type="sldNum" sz="quarter" idx="12"/>
          </p:nvPr>
        </p:nvSpPr>
        <p:spPr/>
        <p:txBody>
          <a:bodyPr/>
          <a:lstStyle/>
          <a:p>
            <a:fld id="{D0C9466D-17D0-4987-B273-4C5180DC45AB}" type="slidenum">
              <a:rPr lang="en-GB" smtClean="0"/>
              <a:t>‹#›</a:t>
            </a:fld>
            <a:endParaRPr lang="en-GB"/>
          </a:p>
        </p:txBody>
      </p:sp>
    </p:spTree>
    <p:extLst>
      <p:ext uri="{BB962C8B-B14F-4D97-AF65-F5344CB8AC3E}">
        <p14:creationId xmlns:p14="http://schemas.microsoft.com/office/powerpoint/2010/main" val="48760983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7863840" cy="1173480"/>
          </a:xfrm>
        </p:spPr>
        <p:txBody>
          <a:bodyPr wrap="square" anchor="b"/>
          <a:lstStyle>
            <a:lvl1pPr algn="l">
              <a:buNone/>
              <a:defRPr lang="en-US" sz="2400" baseline="0" smtClean="0"/>
            </a:lvl1pPr>
            <a:extLst/>
          </a:lstStyle>
          <a:p>
            <a:r>
              <a:rPr kumimoji="0" lang="en-US"/>
              <a:t>Click to edit Master title style</a:t>
            </a:r>
          </a:p>
        </p:txBody>
      </p:sp>
      <p:sp>
        <p:nvSpPr>
          <p:cNvPr id="3" name="Text Placeholder 2"/>
          <p:cNvSpPr>
            <a:spLocks noGrp="1"/>
          </p:cNvSpPr>
          <p:nvPr>
            <p:ph type="body" idx="2"/>
          </p:nvPr>
        </p:nvSpPr>
        <p:spPr>
          <a:xfrm>
            <a:off x="609600" y="1497416"/>
            <a:ext cx="786384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609600" y="2133600"/>
            <a:ext cx="9652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2/7/2024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75904716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797292" y="1004669"/>
            <a:ext cx="5759369"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9" name="Rectangle 8"/>
          <p:cNvSpPr/>
          <p:nvPr/>
        </p:nvSpPr>
        <p:spPr>
          <a:xfrm rot="21420000">
            <a:off x="795609" y="998817"/>
            <a:ext cx="5759369"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2" name="Title 1"/>
          <p:cNvSpPr>
            <a:spLocks noGrp="1"/>
          </p:cNvSpPr>
          <p:nvPr>
            <p:ph type="title"/>
          </p:nvPr>
        </p:nvSpPr>
        <p:spPr>
          <a:xfrm>
            <a:off x="7185464" y="1143000"/>
            <a:ext cx="4572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a:t>Click to edit Master title style</a:t>
            </a:r>
            <a:endParaRPr kumimoji="0" lang="en-US" dirty="0"/>
          </a:p>
        </p:txBody>
      </p:sp>
      <p:sp>
        <p:nvSpPr>
          <p:cNvPr id="4" name="Text Placeholder 3"/>
          <p:cNvSpPr>
            <a:spLocks noGrp="1"/>
          </p:cNvSpPr>
          <p:nvPr>
            <p:ph type="body" sz="half" idx="2"/>
          </p:nvPr>
        </p:nvSpPr>
        <p:spPr>
          <a:xfrm>
            <a:off x="7185464" y="3283634"/>
            <a:ext cx="4572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10" name="Picture Placeholder 9"/>
          <p:cNvSpPr>
            <a:spLocks noGrp="1"/>
          </p:cNvSpPr>
          <p:nvPr>
            <p:ph type="pic" idx="1"/>
          </p:nvPr>
        </p:nvSpPr>
        <p:spPr>
          <a:xfrm>
            <a:off x="884909" y="1041002"/>
            <a:ext cx="560832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a:t>Click icon to add picture</a:t>
            </a:r>
            <a:endParaRPr kumimoji="0" lang="en-US" dirty="0"/>
          </a:p>
        </p:txBody>
      </p:sp>
    </p:spTree>
    <p:extLst>
      <p:ext uri="{BB962C8B-B14F-4D97-AF65-F5344CB8AC3E}">
        <p14:creationId xmlns:p14="http://schemas.microsoft.com/office/powerpoint/2010/main" val="1003457828"/>
      </p:ext>
    </p:extLst>
  </p:cSld>
  <p:clrMapOvr>
    <a:overrideClrMapping bg1="dk1" tx1="lt1" bg2="dk2" tx2="lt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64615226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37600" y="274956"/>
            <a:ext cx="2032000" cy="5851525"/>
          </a:xfrm>
        </p:spPr>
        <p:txBody>
          <a:bodyPr vert="eaVert" anchor="t"/>
          <a:lstStyle/>
          <a:p>
            <a:r>
              <a:rPr kumimoji="0" lang="en-US"/>
              <a:t>Click to edit Master title style</a:t>
            </a:r>
          </a:p>
        </p:txBody>
      </p:sp>
      <p:sp>
        <p:nvSpPr>
          <p:cNvPr id="3" name="Vertical Text Placeholder 2"/>
          <p:cNvSpPr>
            <a:spLocks noGrp="1"/>
          </p:cNvSpPr>
          <p:nvPr>
            <p:ph type="body" orient="vert" idx="1"/>
          </p:nvPr>
        </p:nvSpPr>
        <p:spPr>
          <a:xfrm>
            <a:off x="609600" y="274643"/>
            <a:ext cx="80264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5657088" y="6557946"/>
            <a:ext cx="2669952" cy="226902"/>
          </a:xfrm>
        </p:spPr>
        <p:txBody>
          <a:bodyPr/>
          <a:lstStyle/>
          <a:p>
            <a:fld id="{1D8BD707-D9CF-40AE-B4C6-C98DA3205C09}" type="datetimeFigureOut">
              <a:rPr lang="en-US" smtClean="0"/>
              <a:pPr/>
              <a:t>2/7/2024</a:t>
            </a:fld>
            <a:endParaRPr lang="en-US"/>
          </a:p>
        </p:txBody>
      </p:sp>
      <p:sp>
        <p:nvSpPr>
          <p:cNvPr id="5" name="Footer Placeholder 4"/>
          <p:cNvSpPr>
            <a:spLocks noGrp="1"/>
          </p:cNvSpPr>
          <p:nvPr>
            <p:ph type="ftr" sz="quarter" idx="11"/>
          </p:nvPr>
        </p:nvSpPr>
        <p:spPr>
          <a:xfrm>
            <a:off x="609600" y="6556248"/>
            <a:ext cx="4876800" cy="228600"/>
          </a:xfrm>
        </p:spPr>
        <p:txBody>
          <a:bodyPr/>
          <a:lstStyle/>
          <a:p>
            <a:endParaRPr lang="en-US"/>
          </a:p>
        </p:txBody>
      </p:sp>
      <p:sp>
        <p:nvSpPr>
          <p:cNvPr id="6" name="Slide Number Placeholder 5"/>
          <p:cNvSpPr>
            <a:spLocks noGrp="1"/>
          </p:cNvSpPr>
          <p:nvPr>
            <p:ph type="sldNum" sz="quarter" idx="12"/>
          </p:nvPr>
        </p:nvSpPr>
        <p:spPr>
          <a:xfrm>
            <a:off x="8339328" y="6553200"/>
            <a:ext cx="784448" cy="228600"/>
          </a:xfrm>
        </p:spPr>
        <p:txBody>
          <a:bodyPr/>
          <a:lstStyle>
            <a:lvl1pPr>
              <a:defRPr>
                <a:solidFill>
                  <a:schemeClr val="tx2"/>
                </a:solidFill>
              </a:defRPr>
            </a:lvl1pPr>
            <a:extLst/>
          </a:lstStyle>
          <a:p>
            <a:fld id="{B6F15528-21DE-4FAA-801E-634DDDAF4B2B}" type="slidenum">
              <a:rPr lang="en-US" smtClean="0"/>
              <a:pPr/>
              <a:t>‹#›</a:t>
            </a:fld>
            <a:endParaRPr lang="en-US"/>
          </a:p>
        </p:txBody>
      </p:sp>
    </p:spTree>
    <p:extLst>
      <p:ext uri="{BB962C8B-B14F-4D97-AF65-F5344CB8AC3E}">
        <p14:creationId xmlns:p14="http://schemas.microsoft.com/office/powerpoint/2010/main" val="223271984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4"/>
            <a:ext cx="11298932" cy="3338149"/>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tx1">
                    <a:lumMod val="75000"/>
                    <a:lumOff val="2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8" name="Date Placeholder 7">
            <a:extLst>
              <a:ext uri="{FF2B5EF4-FFF2-40B4-BE49-F238E27FC236}">
                <a16:creationId xmlns:a16="http://schemas.microsoft.com/office/drawing/2014/main" id="{7FA0ACE7-29A8-47D3-A7D9-257B711D8023}"/>
              </a:ext>
            </a:extLst>
          </p:cNvPr>
          <p:cNvSpPr>
            <a:spLocks noGrp="1"/>
          </p:cNvSpPr>
          <p:nvPr>
            <p:ph type="dt" sz="half" idx="10"/>
          </p:nvPr>
        </p:nvSpPr>
        <p:spPr/>
        <p:txBody>
          <a:bodyPr/>
          <a:lstStyle/>
          <a:p>
            <a:fld id="{ED291B17-9318-49DB-B28B-6E5994AE9581}" type="datetime1">
              <a:rPr lang="en-US" smtClean="0"/>
              <a:t>2/7/2024</a:t>
            </a:fld>
            <a:endParaRPr lang="en-US" dirty="0"/>
          </a:p>
        </p:txBody>
      </p:sp>
      <p:sp>
        <p:nvSpPr>
          <p:cNvPr id="9" name="Footer Placeholder 8">
            <a:extLst>
              <a:ext uri="{FF2B5EF4-FFF2-40B4-BE49-F238E27FC236}">
                <a16:creationId xmlns:a16="http://schemas.microsoft.com/office/drawing/2014/main" id="{DEC604B9-52E9-4810-8359-47206518D038}"/>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5898A89F-CA25-400F-B05A-AECBF2517E4F}"/>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3699622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0" y="0"/>
            <a:ext cx="12192000" cy="6858000"/>
          </a:xfrm>
        </p:spPr>
        <p:txBody>
          <a:bodyPr/>
          <a:lstStyle>
            <a:lvl1pPr algn="ctr">
              <a:defRPr/>
            </a:lvl1pPr>
          </a:lstStyle>
          <a:p>
            <a:r>
              <a:rPr lang="en-US"/>
              <a:t>Click icon to add picture</a:t>
            </a:r>
            <a:endParaRPr lang="en-US" dirty="0"/>
          </a:p>
        </p:txBody>
      </p:sp>
      <p:sp>
        <p:nvSpPr>
          <p:cNvPr id="11" name="Rectangle 10"/>
          <p:cNvSpPr/>
          <p:nvPr userDrawn="1"/>
        </p:nvSpPr>
        <p:spPr>
          <a:xfrm>
            <a:off x="446534" y="4284627"/>
            <a:ext cx="11292840" cy="2011678"/>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3" name="Subtitle 2"/>
          <p:cNvSpPr>
            <a:spLocks noGrp="1"/>
          </p:cNvSpPr>
          <p:nvPr>
            <p:ph type="subTitle" idx="1"/>
          </p:nvPr>
        </p:nvSpPr>
        <p:spPr>
          <a:xfrm>
            <a:off x="581194" y="5695849"/>
            <a:ext cx="10993546" cy="590321"/>
          </a:xfrm>
        </p:spPr>
        <p:txBody>
          <a:bodyPr anchor="t">
            <a:normAutofit/>
          </a:bodyPr>
          <a:lstStyle>
            <a:lvl1pPr marL="0" indent="0" algn="l">
              <a:buNone/>
              <a:defRPr sz="1600"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12" name="Rectangle 11"/>
          <p:cNvSpPr/>
          <p:nvPr userDrawn="1"/>
        </p:nvSpPr>
        <p:spPr>
          <a:xfrm>
            <a:off x="446534" y="4114808"/>
            <a:ext cx="1129284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4220835"/>
            <a:ext cx="10993549" cy="1475013"/>
          </a:xfrm>
          <a:effectLst/>
        </p:spPr>
        <p:txBody>
          <a:bodyPr anchor="b">
            <a:normAutofit/>
          </a:bodyPr>
          <a:lstStyle>
            <a:lvl1pPr>
              <a:defRPr sz="36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230022201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2" y="702156"/>
            <a:ext cx="11029616" cy="1188720"/>
          </a:xfrm>
        </p:spPr>
        <p:txBody>
          <a:bodyPr/>
          <a:lstStyle/>
          <a:p>
            <a:r>
              <a:rPr lang="en-US"/>
              <a:t>Click to edit Master title style</a:t>
            </a:r>
            <a:endParaRPr lang="en-US" dirty="0"/>
          </a:p>
        </p:txBody>
      </p:sp>
      <p:sp>
        <p:nvSpPr>
          <p:cNvPr id="3" name="Content Placeholder 2"/>
          <p:cNvSpPr>
            <a:spLocks noGrp="1"/>
          </p:cNvSpPr>
          <p:nvPr>
            <p:ph idx="1"/>
          </p:nvPr>
        </p:nvSpPr>
        <p:spPr>
          <a:xfrm>
            <a:off x="581192" y="2340864"/>
            <a:ext cx="11029615" cy="363448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a:extLst>
              <a:ext uri="{FF2B5EF4-FFF2-40B4-BE49-F238E27FC236}">
                <a16:creationId xmlns:a16="http://schemas.microsoft.com/office/drawing/2014/main" id="{770E6237-3456-439F-802D-3BA93FC7E3E5}"/>
              </a:ext>
            </a:extLst>
          </p:cNvPr>
          <p:cNvSpPr>
            <a:spLocks noGrp="1"/>
          </p:cNvSpPr>
          <p:nvPr>
            <p:ph type="dt" sz="half" idx="10"/>
          </p:nvPr>
        </p:nvSpPr>
        <p:spPr/>
        <p:txBody>
          <a:bodyPr/>
          <a:lstStyle/>
          <a:p>
            <a:fld id="{78DD82B9-B8EE-4375-B6FF-88FA6ABB15D9}" type="datetime1">
              <a:rPr lang="en-US" smtClean="0"/>
              <a:t>2/7/2024</a:t>
            </a:fld>
            <a:endParaRPr lang="en-US" dirty="0"/>
          </a:p>
        </p:txBody>
      </p:sp>
      <p:sp>
        <p:nvSpPr>
          <p:cNvPr id="9" name="Footer Placeholder 8">
            <a:extLst>
              <a:ext uri="{FF2B5EF4-FFF2-40B4-BE49-F238E27FC236}">
                <a16:creationId xmlns:a16="http://schemas.microsoft.com/office/drawing/2014/main" id="{1356D3B5-6063-4A89-B88F-9D3043916FF8}"/>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02B78BF7-69D3-4CE0-A631-50EFD41EEEB8}"/>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92292894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2393950"/>
            <a:ext cx="11029615" cy="2147467"/>
          </a:xfrm>
        </p:spPr>
        <p:txBody>
          <a:bodyPr anchor="b">
            <a:normAutofit/>
          </a:bodyPr>
          <a:lstStyle>
            <a:lvl1pPr algn="l">
              <a:defRPr sz="3600" b="0" cap="all">
                <a:solidFill>
                  <a:schemeClr val="tx1">
                    <a:lumMod val="75000"/>
                    <a:lumOff val="2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1582016-5696-4A93-887F-BBB3B9002FE5}"/>
              </a:ext>
            </a:extLst>
          </p:cNvPr>
          <p:cNvSpPr>
            <a:spLocks noGrp="1"/>
          </p:cNvSpPr>
          <p:nvPr>
            <p:ph type="dt" sz="half" idx="10"/>
          </p:nvPr>
        </p:nvSpPr>
        <p:spPr/>
        <p:txBody>
          <a:bodyPr/>
          <a:lstStyle/>
          <a:p>
            <a:fld id="{B2497495-0637-405E-AE64-5CC7506D51F5}" type="datetime1">
              <a:rPr lang="en-US" smtClean="0"/>
              <a:t>2/7/2024</a:t>
            </a:fld>
            <a:endParaRPr lang="en-US" dirty="0"/>
          </a:p>
        </p:txBody>
      </p:sp>
      <p:sp>
        <p:nvSpPr>
          <p:cNvPr id="9" name="Footer Placeholder 8">
            <a:extLst>
              <a:ext uri="{FF2B5EF4-FFF2-40B4-BE49-F238E27FC236}">
                <a16:creationId xmlns:a16="http://schemas.microsoft.com/office/drawing/2014/main" id="{857CFCD5-1192-4E18-8A8F-29E153B44DA4}"/>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E39A109E-5018-4794-92B3-FD5E5BCD95E8}"/>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60789017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81193" y="2228003"/>
            <a:ext cx="5194767"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6039" y="2228003"/>
            <a:ext cx="5194769"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BFFD690-9426-415D-8B65-26881E07B2D4}" type="datetime1">
              <a:rPr lang="en-US" smtClean="0"/>
              <a:t>2/7/2024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72179893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Text Placeholder 2"/>
          <p:cNvSpPr>
            <a:spLocks noGrp="1"/>
          </p:cNvSpPr>
          <p:nvPr>
            <p:ph type="body" idx="1"/>
          </p:nvPr>
        </p:nvSpPr>
        <p:spPr>
          <a:xfrm>
            <a:off x="581191" y="2905648"/>
            <a:ext cx="5194769" cy="557784"/>
          </a:xfrm>
        </p:spPr>
        <p:txBody>
          <a:bodyPr anchor="ctr">
            <a:noAutofit/>
          </a:bodyPr>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81194" y="3580809"/>
            <a:ext cx="5194766"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6039" y="2905649"/>
            <a:ext cx="5194770" cy="553373"/>
          </a:xfrm>
        </p:spPr>
        <p:txBody>
          <a:bodyPr anchor="ctr">
            <a:noAutofit/>
          </a:bodyPr>
          <a:lstStyle>
            <a:lvl1pPr marL="0" marR="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a:pPr>
            <a:r>
              <a:rPr lang="en-US"/>
              <a:t>Click to edit Master text styles</a:t>
            </a:r>
          </a:p>
        </p:txBody>
      </p:sp>
      <p:sp>
        <p:nvSpPr>
          <p:cNvPr id="6" name="Content Placeholder 5"/>
          <p:cNvSpPr>
            <a:spLocks noGrp="1"/>
          </p:cNvSpPr>
          <p:nvPr>
            <p:ph sz="quarter" idx="4"/>
          </p:nvPr>
        </p:nvSpPr>
        <p:spPr>
          <a:xfrm>
            <a:off x="6416037" y="3580809"/>
            <a:ext cx="5194771"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4C4989A-474C-40DE-95B9-011C28B71673}" type="datetime1">
              <a:rPr lang="en-US" smtClean="0"/>
              <a:t>2/7/2024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5777022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187231-0C04-A1E2-FF69-49921CC85F7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9DF9C80F-931C-1BD3-9A63-60B186C082D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562B4B2-2CCA-BCF7-F654-B3BA2C506DFE}"/>
              </a:ext>
            </a:extLst>
          </p:cNvPr>
          <p:cNvSpPr>
            <a:spLocks noGrp="1"/>
          </p:cNvSpPr>
          <p:nvPr>
            <p:ph type="dt" sz="half" idx="10"/>
          </p:nvPr>
        </p:nvSpPr>
        <p:spPr/>
        <p:txBody>
          <a:bodyPr/>
          <a:lstStyle/>
          <a:p>
            <a:fld id="{B58549FF-B6AF-4DE2-A1B8-1F4F1A092BEE}" type="datetimeFigureOut">
              <a:rPr lang="en-GB" smtClean="0"/>
              <a:t>07/02/2024</a:t>
            </a:fld>
            <a:endParaRPr lang="en-GB"/>
          </a:p>
        </p:txBody>
      </p:sp>
      <p:sp>
        <p:nvSpPr>
          <p:cNvPr id="5" name="Footer Placeholder 4">
            <a:extLst>
              <a:ext uri="{FF2B5EF4-FFF2-40B4-BE49-F238E27FC236}">
                <a16:creationId xmlns:a16="http://schemas.microsoft.com/office/drawing/2014/main" id="{2B2AECBB-9E99-9DDA-AB66-831B577E3DD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A2D22C7-7EAE-9C31-3371-8BC95231C200}"/>
              </a:ext>
            </a:extLst>
          </p:cNvPr>
          <p:cNvSpPr>
            <a:spLocks noGrp="1"/>
          </p:cNvSpPr>
          <p:nvPr>
            <p:ph type="sldNum" sz="quarter" idx="12"/>
          </p:nvPr>
        </p:nvSpPr>
        <p:spPr/>
        <p:txBody>
          <a:bodyPr/>
          <a:lstStyle/>
          <a:p>
            <a:fld id="{D0C9466D-17D0-4987-B273-4C5180DC45AB}" type="slidenum">
              <a:rPr lang="en-GB" smtClean="0"/>
              <a:t>‹#›</a:t>
            </a:fld>
            <a:endParaRPr lang="en-GB"/>
          </a:p>
        </p:txBody>
      </p:sp>
    </p:spTree>
    <p:extLst>
      <p:ext uri="{BB962C8B-B14F-4D97-AF65-F5344CB8AC3E}">
        <p14:creationId xmlns:p14="http://schemas.microsoft.com/office/powerpoint/2010/main" val="17042594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8" name="Title 1"/>
          <p:cNvSpPr>
            <a:spLocks noGrp="1"/>
          </p:cNvSpPr>
          <p:nvPr>
            <p:ph type="title"/>
          </p:nvPr>
        </p:nvSpPr>
        <p:spPr>
          <a:xfrm>
            <a:off x="575894" y="729658"/>
            <a:ext cx="11029616" cy="988332"/>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DB4ED54-5B5E-4A04-93D3-5772E3CE3818}" type="datetime1">
              <a:rPr lang="en-US" smtClean="0"/>
              <a:t>2/7/2024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41705005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_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B94070D-8484-4B7B-ADE0-4CCDD6380285}"/>
              </a:ext>
              <a:ext uri="{C183D7F6-B498-43B3-948B-1728B52AA6E4}">
                <adec:decorative xmlns:adec="http://schemas.microsoft.com/office/drawing/2017/decorative" val="1"/>
              </a:ext>
            </a:extLst>
          </p:cNvPr>
          <p:cNvSpPr/>
          <p:nvPr userDrawn="1"/>
        </p:nvSpPr>
        <p:spPr>
          <a:xfrm>
            <a:off x="-8626" y="5120639"/>
            <a:ext cx="12200626" cy="173260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8" name="Title 1"/>
          <p:cNvSpPr>
            <a:spLocks noGrp="1"/>
          </p:cNvSpPr>
          <p:nvPr>
            <p:ph type="title"/>
          </p:nvPr>
        </p:nvSpPr>
        <p:spPr>
          <a:xfrm>
            <a:off x="575894" y="729658"/>
            <a:ext cx="11029616" cy="988332"/>
          </a:xfrm>
        </p:spPr>
        <p:txBody>
          <a:bodyPr/>
          <a:lstStyle/>
          <a:p>
            <a:r>
              <a:rPr lang="en-US"/>
              <a:t>Click to edit Master title style</a:t>
            </a:r>
            <a:endParaRPr lang="en-US" dirty="0"/>
          </a:p>
        </p:txBody>
      </p:sp>
      <p:sp>
        <p:nvSpPr>
          <p:cNvPr id="25" name="Text Placeholder 2"/>
          <p:cNvSpPr>
            <a:spLocks noGrp="1"/>
          </p:cNvSpPr>
          <p:nvPr>
            <p:ph type="body" idx="1" hasCustomPrompt="1"/>
          </p:nvPr>
        </p:nvSpPr>
        <p:spPr>
          <a:xfrm>
            <a:off x="759402" y="5330449"/>
            <a:ext cx="1938528" cy="557784"/>
          </a:xfrm>
        </p:spPr>
        <p:txBody>
          <a:bodyPr anchor="ctr">
            <a:noAutofit/>
          </a:bodyPr>
          <a:lstStyle>
            <a:lvl1pPr marL="0" indent="0" algn="ctr" defTabSz="914400" rtl="0" eaLnBrk="1" latinLnBrk="0" hangingPunct="1">
              <a:buNone/>
              <a:defRPr lang="en-US" sz="4000" b="1" kern="1200" dirty="0">
                <a:solidFill>
                  <a:srgbClr val="465359"/>
                </a:solidFill>
                <a:latin typeface="+mn-lt"/>
                <a:ea typeface="+mn-ea"/>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00%</a:t>
            </a:r>
          </a:p>
        </p:txBody>
      </p:sp>
      <p:sp>
        <p:nvSpPr>
          <p:cNvPr id="26" name="Content Placeholder 3"/>
          <p:cNvSpPr>
            <a:spLocks noGrp="1"/>
          </p:cNvSpPr>
          <p:nvPr>
            <p:ph sz="half" idx="2" hasCustomPrompt="1"/>
          </p:nvPr>
        </p:nvSpPr>
        <p:spPr>
          <a:xfrm>
            <a:off x="759405" y="5958718"/>
            <a:ext cx="1938528" cy="633065"/>
          </a:xfrm>
        </p:spPr>
        <p:txBody>
          <a:bodyPr anchor="t">
            <a:normAutofit/>
          </a:bodyPr>
          <a:lstStyle>
            <a:lvl1pPr marL="0" indent="0" algn="ctr" defTabSz="914400" rtl="0" eaLnBrk="1" latinLnBrk="0" hangingPunct="1">
              <a:buNone/>
              <a:defRPr lang="en-US" sz="1000" kern="1200" dirty="0">
                <a:solidFill>
                  <a:schemeClr val="tx2"/>
                </a:solidFill>
                <a:latin typeface="+mn-lt"/>
                <a:ea typeface="+mn-ea"/>
                <a:cs typeface="Arial" panose="020B0604020202020204" pitchFamily="34" charset="0"/>
              </a:defRPr>
            </a:lvl1pPr>
            <a:lvl2pPr marL="0" indent="0" algn="ctr" defTabSz="914400" rtl="0" eaLnBrk="1" latinLnBrk="0" hangingPunct="1">
              <a:buNone/>
              <a:defRPr lang="en-US" sz="1000" kern="1200" dirty="0">
                <a:solidFill>
                  <a:schemeClr val="tx2"/>
                </a:solidFill>
                <a:latin typeface="+mn-lt"/>
                <a:ea typeface="+mn-ea"/>
                <a:cs typeface="Arial" panose="020B0604020202020204" pitchFamily="34" charset="0"/>
              </a:defRPr>
            </a:lvl2pPr>
            <a:lvl3pPr marL="0" indent="0" algn="ctr" defTabSz="914400" rtl="0" eaLnBrk="1" latinLnBrk="0" hangingPunct="1">
              <a:buNone/>
              <a:defRPr lang="en-US" sz="1000" kern="1200" dirty="0">
                <a:solidFill>
                  <a:schemeClr val="tx2"/>
                </a:solidFill>
                <a:latin typeface="+mn-lt"/>
                <a:ea typeface="+mn-ea"/>
                <a:cs typeface="Arial" panose="020B0604020202020204" pitchFamily="34" charset="0"/>
              </a:defRPr>
            </a:lvl3pPr>
            <a:lvl4pPr marL="0" indent="0" algn="ctr" defTabSz="914400" rtl="0" eaLnBrk="1" latinLnBrk="0" hangingPunct="1">
              <a:buNone/>
              <a:defRPr lang="en-US" sz="1000" kern="1200" dirty="0">
                <a:solidFill>
                  <a:schemeClr val="tx2"/>
                </a:solidFill>
                <a:latin typeface="+mn-lt"/>
                <a:ea typeface="+mn-ea"/>
                <a:cs typeface="Arial" panose="020B0604020202020204" pitchFamily="34" charset="0"/>
              </a:defRPr>
            </a:lvl4pPr>
            <a:lvl5pPr marL="0" indent="0" algn="ctr" defTabSz="914400" rtl="0" eaLnBrk="1" latinLnBrk="0" hangingPunct="1">
              <a:buNone/>
              <a:defRPr lang="en-US" sz="1000" kern="1200" dirty="0">
                <a:solidFill>
                  <a:schemeClr val="tx2"/>
                </a:solidFill>
                <a:latin typeface="+mn-lt"/>
                <a:ea typeface="+mn-ea"/>
                <a:cs typeface="Arial" panose="020B0604020202020204" pitchFamily="34" charset="0"/>
              </a:defRPr>
            </a:lvl5pPr>
          </a:lstStyle>
          <a:p>
            <a:pPr lvl="0"/>
            <a:r>
              <a:rPr lang="en-US" dirty="0"/>
              <a:t>Click to edit Master text styles</a:t>
            </a:r>
          </a:p>
        </p:txBody>
      </p:sp>
      <p:sp>
        <p:nvSpPr>
          <p:cNvPr id="27" name="Text Placeholder 2"/>
          <p:cNvSpPr>
            <a:spLocks noGrp="1"/>
          </p:cNvSpPr>
          <p:nvPr>
            <p:ph type="body" idx="10" hasCustomPrompt="1"/>
          </p:nvPr>
        </p:nvSpPr>
        <p:spPr>
          <a:xfrm>
            <a:off x="3642897" y="5330449"/>
            <a:ext cx="1938528" cy="557784"/>
          </a:xfrm>
        </p:spPr>
        <p:txBody>
          <a:bodyPr anchor="ctr">
            <a:noAutofit/>
          </a:bodyPr>
          <a:lstStyle>
            <a:lvl1pPr marL="0" indent="0" algn="ctr" defTabSz="914400" rtl="0" eaLnBrk="1" latinLnBrk="0" hangingPunct="1">
              <a:buNone/>
              <a:defRPr lang="en-US" sz="4000" b="1" kern="1200" dirty="0">
                <a:solidFill>
                  <a:schemeClr val="accent1"/>
                </a:solidFill>
                <a:latin typeface="+mn-lt"/>
                <a:ea typeface="+mn-ea"/>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00%</a:t>
            </a:r>
          </a:p>
        </p:txBody>
      </p:sp>
      <p:sp>
        <p:nvSpPr>
          <p:cNvPr id="28" name="Content Placeholder 3"/>
          <p:cNvSpPr>
            <a:spLocks noGrp="1"/>
          </p:cNvSpPr>
          <p:nvPr>
            <p:ph sz="half" idx="11" hasCustomPrompt="1"/>
          </p:nvPr>
        </p:nvSpPr>
        <p:spPr>
          <a:xfrm>
            <a:off x="3642900" y="5958718"/>
            <a:ext cx="1938528" cy="633065"/>
          </a:xfrm>
        </p:spPr>
        <p:txBody>
          <a:bodyPr anchor="t">
            <a:normAutofit/>
          </a:bodyPr>
          <a:lstStyle>
            <a:lvl1pPr marL="0" indent="0" algn="ctr" defTabSz="914400" rtl="0" eaLnBrk="1" latinLnBrk="0" hangingPunct="1">
              <a:buNone/>
              <a:defRPr lang="en-US" sz="1000" kern="1200" dirty="0">
                <a:solidFill>
                  <a:schemeClr val="tx2"/>
                </a:solidFill>
                <a:latin typeface="+mn-lt"/>
                <a:ea typeface="+mn-ea"/>
                <a:cs typeface="Arial" panose="020B0604020202020204" pitchFamily="34" charset="0"/>
              </a:defRPr>
            </a:lvl1pPr>
            <a:lvl2pPr marL="0" indent="0" algn="ctr" defTabSz="914400" rtl="0" eaLnBrk="1" latinLnBrk="0" hangingPunct="1">
              <a:buNone/>
              <a:defRPr lang="en-US" sz="1000" kern="1200" dirty="0">
                <a:solidFill>
                  <a:schemeClr val="tx2"/>
                </a:solidFill>
                <a:latin typeface="+mn-lt"/>
                <a:ea typeface="+mn-ea"/>
                <a:cs typeface="Arial" panose="020B0604020202020204" pitchFamily="34" charset="0"/>
              </a:defRPr>
            </a:lvl2pPr>
            <a:lvl3pPr marL="0" indent="0" algn="ctr" defTabSz="914400" rtl="0" eaLnBrk="1" latinLnBrk="0" hangingPunct="1">
              <a:buNone/>
              <a:defRPr lang="en-US" sz="1000" kern="1200" dirty="0">
                <a:solidFill>
                  <a:schemeClr val="tx2"/>
                </a:solidFill>
                <a:latin typeface="+mn-lt"/>
                <a:ea typeface="+mn-ea"/>
                <a:cs typeface="Arial" panose="020B0604020202020204" pitchFamily="34" charset="0"/>
              </a:defRPr>
            </a:lvl3pPr>
            <a:lvl4pPr marL="0" indent="0" algn="ctr" defTabSz="914400" rtl="0" eaLnBrk="1" latinLnBrk="0" hangingPunct="1">
              <a:buNone/>
              <a:defRPr lang="en-US" sz="1000" kern="1200" dirty="0">
                <a:solidFill>
                  <a:schemeClr val="tx2"/>
                </a:solidFill>
                <a:latin typeface="+mn-lt"/>
                <a:ea typeface="+mn-ea"/>
                <a:cs typeface="Arial" panose="020B0604020202020204" pitchFamily="34" charset="0"/>
              </a:defRPr>
            </a:lvl4pPr>
            <a:lvl5pPr marL="0" indent="0" algn="ctr" defTabSz="914400" rtl="0" eaLnBrk="1" latinLnBrk="0" hangingPunct="1">
              <a:buNone/>
              <a:defRPr lang="en-US" sz="1000" kern="1200" dirty="0">
                <a:solidFill>
                  <a:schemeClr val="tx2"/>
                </a:solidFill>
                <a:latin typeface="+mn-lt"/>
                <a:ea typeface="+mn-ea"/>
                <a:cs typeface="Arial" panose="020B0604020202020204" pitchFamily="34" charset="0"/>
              </a:defRPr>
            </a:lvl5pPr>
          </a:lstStyle>
          <a:p>
            <a:pPr lvl="0"/>
            <a:r>
              <a:rPr lang="en-US" dirty="0"/>
              <a:t>Click to edit Master text styles</a:t>
            </a:r>
          </a:p>
        </p:txBody>
      </p:sp>
      <p:sp>
        <p:nvSpPr>
          <p:cNvPr id="29" name="Text Placeholder 2"/>
          <p:cNvSpPr>
            <a:spLocks noGrp="1"/>
          </p:cNvSpPr>
          <p:nvPr>
            <p:ph type="body" idx="12" hasCustomPrompt="1"/>
          </p:nvPr>
        </p:nvSpPr>
        <p:spPr>
          <a:xfrm>
            <a:off x="6526392" y="5330449"/>
            <a:ext cx="1938528" cy="557784"/>
          </a:xfrm>
        </p:spPr>
        <p:txBody>
          <a:bodyPr anchor="ctr">
            <a:noAutofit/>
          </a:bodyPr>
          <a:lstStyle>
            <a:lvl1pPr marL="0" indent="0" algn="ctr" defTabSz="914400" rtl="0" eaLnBrk="1" latinLnBrk="0" hangingPunct="1">
              <a:buNone/>
              <a:defRPr lang="en-US" sz="4000" b="1" kern="1200" dirty="0">
                <a:solidFill>
                  <a:schemeClr val="accent2"/>
                </a:solidFill>
                <a:latin typeface="+mn-lt"/>
                <a:ea typeface="+mn-ea"/>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00%</a:t>
            </a:r>
          </a:p>
        </p:txBody>
      </p:sp>
      <p:sp>
        <p:nvSpPr>
          <p:cNvPr id="30" name="Content Placeholder 3"/>
          <p:cNvSpPr>
            <a:spLocks noGrp="1"/>
          </p:cNvSpPr>
          <p:nvPr>
            <p:ph sz="half" idx="13" hasCustomPrompt="1"/>
          </p:nvPr>
        </p:nvSpPr>
        <p:spPr>
          <a:xfrm>
            <a:off x="6526395" y="5958718"/>
            <a:ext cx="1938528" cy="633065"/>
          </a:xfrm>
        </p:spPr>
        <p:txBody>
          <a:bodyPr anchor="t">
            <a:normAutofit/>
          </a:bodyPr>
          <a:lstStyle>
            <a:lvl1pPr marL="0" indent="0" algn="ctr" defTabSz="914400" rtl="0" eaLnBrk="1" latinLnBrk="0" hangingPunct="1">
              <a:buNone/>
              <a:defRPr lang="en-US" sz="1000" kern="1200" dirty="0">
                <a:solidFill>
                  <a:schemeClr val="tx2"/>
                </a:solidFill>
                <a:latin typeface="+mn-lt"/>
                <a:ea typeface="+mn-ea"/>
                <a:cs typeface="Arial" panose="020B0604020202020204" pitchFamily="34" charset="0"/>
              </a:defRPr>
            </a:lvl1pPr>
            <a:lvl2pPr marL="0" indent="0" algn="ctr" defTabSz="914400" rtl="0" eaLnBrk="1" latinLnBrk="0" hangingPunct="1">
              <a:buNone/>
              <a:defRPr lang="en-US" sz="1000" kern="1200" dirty="0">
                <a:solidFill>
                  <a:schemeClr val="tx2"/>
                </a:solidFill>
                <a:latin typeface="+mn-lt"/>
                <a:ea typeface="+mn-ea"/>
                <a:cs typeface="Arial" panose="020B0604020202020204" pitchFamily="34" charset="0"/>
              </a:defRPr>
            </a:lvl2pPr>
            <a:lvl3pPr marL="0" indent="0" algn="ctr" defTabSz="914400" rtl="0" eaLnBrk="1" latinLnBrk="0" hangingPunct="1">
              <a:buNone/>
              <a:defRPr lang="en-US" sz="1000" kern="1200" dirty="0">
                <a:solidFill>
                  <a:schemeClr val="tx2"/>
                </a:solidFill>
                <a:latin typeface="+mn-lt"/>
                <a:ea typeface="+mn-ea"/>
                <a:cs typeface="Arial" panose="020B0604020202020204" pitchFamily="34" charset="0"/>
              </a:defRPr>
            </a:lvl3pPr>
            <a:lvl4pPr marL="0" indent="0" algn="ctr" defTabSz="914400" rtl="0" eaLnBrk="1" latinLnBrk="0" hangingPunct="1">
              <a:buNone/>
              <a:defRPr lang="en-US" sz="1000" kern="1200" dirty="0">
                <a:solidFill>
                  <a:schemeClr val="tx2"/>
                </a:solidFill>
                <a:latin typeface="+mn-lt"/>
                <a:ea typeface="+mn-ea"/>
                <a:cs typeface="Arial" panose="020B0604020202020204" pitchFamily="34" charset="0"/>
              </a:defRPr>
            </a:lvl4pPr>
            <a:lvl5pPr marL="0" indent="0" algn="ctr" defTabSz="914400" rtl="0" eaLnBrk="1" latinLnBrk="0" hangingPunct="1">
              <a:buNone/>
              <a:defRPr lang="en-US" sz="1000" kern="1200" dirty="0">
                <a:solidFill>
                  <a:schemeClr val="tx2"/>
                </a:solidFill>
                <a:latin typeface="+mn-lt"/>
                <a:ea typeface="+mn-ea"/>
                <a:cs typeface="Arial" panose="020B0604020202020204" pitchFamily="34" charset="0"/>
              </a:defRPr>
            </a:lvl5pPr>
          </a:lstStyle>
          <a:p>
            <a:pPr lvl="0"/>
            <a:r>
              <a:rPr lang="en-US" dirty="0"/>
              <a:t>Click to edit Master text styles</a:t>
            </a:r>
          </a:p>
        </p:txBody>
      </p:sp>
      <p:sp>
        <p:nvSpPr>
          <p:cNvPr id="31" name="Text Placeholder 2"/>
          <p:cNvSpPr>
            <a:spLocks noGrp="1"/>
          </p:cNvSpPr>
          <p:nvPr>
            <p:ph type="body" idx="14" hasCustomPrompt="1"/>
          </p:nvPr>
        </p:nvSpPr>
        <p:spPr>
          <a:xfrm>
            <a:off x="9409888" y="5330449"/>
            <a:ext cx="1938528" cy="557784"/>
          </a:xfrm>
        </p:spPr>
        <p:txBody>
          <a:bodyPr anchor="ctr">
            <a:noAutofit/>
          </a:bodyPr>
          <a:lstStyle>
            <a:lvl1pPr marL="0" indent="0" algn="ctr" defTabSz="914400" rtl="0" eaLnBrk="1" latinLnBrk="0" hangingPunct="1">
              <a:buNone/>
              <a:defRPr lang="en-US" sz="4000" b="1" kern="1200" dirty="0">
                <a:solidFill>
                  <a:schemeClr val="accent2"/>
                </a:solidFill>
                <a:latin typeface="+mn-lt"/>
                <a:ea typeface="+mn-ea"/>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00%</a:t>
            </a:r>
          </a:p>
        </p:txBody>
      </p:sp>
      <p:sp>
        <p:nvSpPr>
          <p:cNvPr id="32" name="Content Placeholder 3"/>
          <p:cNvSpPr>
            <a:spLocks noGrp="1"/>
          </p:cNvSpPr>
          <p:nvPr>
            <p:ph sz="half" idx="15" hasCustomPrompt="1"/>
          </p:nvPr>
        </p:nvSpPr>
        <p:spPr>
          <a:xfrm>
            <a:off x="9409891" y="5958718"/>
            <a:ext cx="1938528" cy="633065"/>
          </a:xfrm>
        </p:spPr>
        <p:txBody>
          <a:bodyPr anchor="t">
            <a:normAutofit/>
          </a:bodyPr>
          <a:lstStyle>
            <a:lvl1pPr marL="0" indent="0" algn="ctr" defTabSz="914400" rtl="0" eaLnBrk="1" latinLnBrk="0" hangingPunct="1">
              <a:buNone/>
              <a:defRPr lang="en-US" sz="1000" kern="1200" dirty="0">
                <a:solidFill>
                  <a:schemeClr val="tx2"/>
                </a:solidFill>
                <a:latin typeface="+mn-lt"/>
                <a:ea typeface="+mn-ea"/>
                <a:cs typeface="Arial" panose="020B0604020202020204" pitchFamily="34" charset="0"/>
              </a:defRPr>
            </a:lvl1pPr>
            <a:lvl2pPr marL="0" indent="0" algn="ctr" defTabSz="914400" rtl="0" eaLnBrk="1" latinLnBrk="0" hangingPunct="1">
              <a:buNone/>
              <a:defRPr lang="en-US" sz="1000" kern="1200" dirty="0">
                <a:solidFill>
                  <a:schemeClr val="tx2"/>
                </a:solidFill>
                <a:latin typeface="+mn-lt"/>
                <a:ea typeface="+mn-ea"/>
                <a:cs typeface="Arial" panose="020B0604020202020204" pitchFamily="34" charset="0"/>
              </a:defRPr>
            </a:lvl2pPr>
            <a:lvl3pPr marL="0" indent="0" algn="ctr" defTabSz="914400" rtl="0" eaLnBrk="1" latinLnBrk="0" hangingPunct="1">
              <a:buNone/>
              <a:defRPr lang="en-US" sz="1000" kern="1200" dirty="0">
                <a:solidFill>
                  <a:schemeClr val="tx2"/>
                </a:solidFill>
                <a:latin typeface="+mn-lt"/>
                <a:ea typeface="+mn-ea"/>
                <a:cs typeface="Arial" panose="020B0604020202020204" pitchFamily="34" charset="0"/>
              </a:defRPr>
            </a:lvl3pPr>
            <a:lvl4pPr marL="0" indent="0" algn="ctr" defTabSz="914400" rtl="0" eaLnBrk="1" latinLnBrk="0" hangingPunct="1">
              <a:buNone/>
              <a:defRPr lang="en-US" sz="1000" kern="1200" dirty="0">
                <a:solidFill>
                  <a:schemeClr val="tx2"/>
                </a:solidFill>
                <a:latin typeface="+mn-lt"/>
                <a:ea typeface="+mn-ea"/>
                <a:cs typeface="Arial" panose="020B0604020202020204" pitchFamily="34" charset="0"/>
              </a:defRPr>
            </a:lvl4pPr>
            <a:lvl5pPr marL="0" indent="0" algn="ctr" defTabSz="914400" rtl="0" eaLnBrk="1" latinLnBrk="0" hangingPunct="1">
              <a:buNone/>
              <a:defRPr lang="en-US" sz="1000" kern="1200" dirty="0">
                <a:solidFill>
                  <a:schemeClr val="tx2"/>
                </a:solidFill>
                <a:latin typeface="+mn-lt"/>
                <a:ea typeface="+mn-ea"/>
                <a:cs typeface="Arial" panose="020B0604020202020204" pitchFamily="34" charset="0"/>
              </a:defRPr>
            </a:lvl5pPr>
          </a:lstStyle>
          <a:p>
            <a:pPr lvl="0"/>
            <a:r>
              <a:rPr lang="en-US" dirty="0"/>
              <a:t>Click to edit Master text styles</a:t>
            </a:r>
          </a:p>
        </p:txBody>
      </p:sp>
    </p:spTree>
    <p:extLst>
      <p:ext uri="{BB962C8B-B14F-4D97-AF65-F5344CB8AC3E}">
        <p14:creationId xmlns:p14="http://schemas.microsoft.com/office/powerpoint/2010/main" val="372162550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6" name="Rectangle 5"/>
          <p:cNvSpPr>
            <a:spLocks noChangeAspect="1"/>
          </p:cNvSpPr>
          <p:nvPr userDrawn="1"/>
        </p:nvSpPr>
        <p:spPr>
          <a:xfrm>
            <a:off x="1" y="0"/>
            <a:ext cx="12192000" cy="6858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lvl1pPr>
              <a:defRPr>
                <a:solidFill>
                  <a:schemeClr val="bg1"/>
                </a:solidFill>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lvl1pPr>
              <a:defRPr>
                <a:solidFill>
                  <a:schemeClr val="bg2"/>
                </a:solidFill>
              </a:defRPr>
            </a:lvl1pPr>
          </a:lstStyle>
          <a:p>
            <a:fld id="{5DB4ED54-5B5E-4A04-93D3-5772E3CE3818}" type="datetime1">
              <a:rPr lang="en-US" smtClean="0"/>
              <a:pPr/>
              <a:t>2/7/2024</a:t>
            </a:fld>
            <a:endParaRPr lang="en-US" dirty="0"/>
          </a:p>
        </p:txBody>
      </p:sp>
      <p:sp>
        <p:nvSpPr>
          <p:cNvPr id="4" name="Footer Placeholder 3"/>
          <p:cNvSpPr>
            <a:spLocks noGrp="1"/>
          </p:cNvSpPr>
          <p:nvPr>
            <p:ph type="ftr" sz="quarter" idx="11"/>
          </p:nvPr>
        </p:nvSpPr>
        <p:spPr/>
        <p:txBody>
          <a:bodyPr/>
          <a:lstStyle>
            <a:lvl1pPr>
              <a:defRPr>
                <a:solidFill>
                  <a:schemeClr val="bg2"/>
                </a:solidFill>
              </a:defRPr>
            </a:lvl1pPr>
          </a:lstStyle>
          <a:p>
            <a:endParaRPr lang="en-US" dirty="0"/>
          </a:p>
        </p:txBody>
      </p:sp>
      <p:sp>
        <p:nvSpPr>
          <p:cNvPr id="5" name="Slide Number Placeholder 4"/>
          <p:cNvSpPr>
            <a:spLocks noGrp="1"/>
          </p:cNvSpPr>
          <p:nvPr>
            <p:ph type="sldNum" sz="quarter" idx="12"/>
          </p:nvPr>
        </p:nvSpPr>
        <p:spPr/>
        <p:txBody>
          <a:bodyPr/>
          <a:lstStyle>
            <a:lvl1pPr>
              <a:defRPr>
                <a:solidFill>
                  <a:schemeClr val="bg2"/>
                </a:solidFill>
              </a:defRPr>
            </a:lvl1pPr>
          </a:lstStyle>
          <a:p>
            <a:fld id="{3A98EE3D-8CD1-4C3F-BD1C-C98C9596463C}" type="slidenum">
              <a:rPr lang="en-US" smtClean="0"/>
              <a:pPr/>
              <a:t>‹#›</a:t>
            </a:fld>
            <a:endParaRPr lang="en-US" dirty="0"/>
          </a:p>
        </p:txBody>
      </p:sp>
      <p:sp>
        <p:nvSpPr>
          <p:cNvPr id="9" name="Picture Placeholder 5"/>
          <p:cNvSpPr>
            <a:spLocks noGrp="1"/>
          </p:cNvSpPr>
          <p:nvPr>
            <p:ph type="pic" sz="quarter" idx="13"/>
          </p:nvPr>
        </p:nvSpPr>
        <p:spPr>
          <a:xfrm>
            <a:off x="0" y="5245130"/>
            <a:ext cx="12192000" cy="1612870"/>
          </a:xfrm>
        </p:spPr>
        <p:txBody>
          <a:bodyPr/>
          <a:lstStyle/>
          <a:p>
            <a:r>
              <a:rPr lang="en-US"/>
              <a:t>Click icon to add picture</a:t>
            </a:r>
            <a:endParaRPr lang="en-US" dirty="0"/>
          </a:p>
        </p:txBody>
      </p:sp>
      <p:sp>
        <p:nvSpPr>
          <p:cNvPr id="10" name="Rectangle 9"/>
          <p:cNvSpPr/>
          <p:nvPr userDrawn="1"/>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userDrawn="1"/>
        </p:nvSpPr>
        <p:spPr>
          <a:xfrm>
            <a:off x="8042147" y="453643"/>
            <a:ext cx="3703320" cy="98554"/>
          </a:xfrm>
          <a:prstGeom prst="rect">
            <a:avLst/>
          </a:prstGeom>
          <a:solidFill>
            <a:schemeClr val="tx2">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Rectangle 11"/>
          <p:cNvSpPr/>
          <p:nvPr userDrawn="1"/>
        </p:nvSpPr>
        <p:spPr>
          <a:xfrm>
            <a:off x="4241830" y="457200"/>
            <a:ext cx="3703320" cy="9144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404388670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6" name="Rectangle 5"/>
          <p:cNvSpPr>
            <a:spLocks noChangeAspect="1"/>
          </p:cNvSpPr>
          <p:nvPr userDrawn="1"/>
        </p:nvSpPr>
        <p:spPr>
          <a:xfrm>
            <a:off x="1" y="0"/>
            <a:ext cx="12192000" cy="6858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lvl1pPr>
              <a:defRPr>
                <a:solidFill>
                  <a:schemeClr val="bg1"/>
                </a:solidFill>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lvl1pPr>
              <a:defRPr>
                <a:solidFill>
                  <a:schemeClr val="bg2"/>
                </a:solidFill>
              </a:defRPr>
            </a:lvl1pPr>
          </a:lstStyle>
          <a:p>
            <a:fld id="{5DB4ED54-5B5E-4A04-93D3-5772E3CE3818}" type="datetime1">
              <a:rPr lang="en-US" smtClean="0"/>
              <a:pPr/>
              <a:t>2/7/2024</a:t>
            </a:fld>
            <a:endParaRPr lang="en-US" dirty="0"/>
          </a:p>
        </p:txBody>
      </p:sp>
      <p:sp>
        <p:nvSpPr>
          <p:cNvPr id="4" name="Footer Placeholder 3"/>
          <p:cNvSpPr>
            <a:spLocks noGrp="1"/>
          </p:cNvSpPr>
          <p:nvPr>
            <p:ph type="ftr" sz="quarter" idx="11"/>
          </p:nvPr>
        </p:nvSpPr>
        <p:spPr/>
        <p:txBody>
          <a:bodyPr/>
          <a:lstStyle>
            <a:lvl1pPr>
              <a:defRPr>
                <a:solidFill>
                  <a:schemeClr val="bg2"/>
                </a:solidFill>
              </a:defRPr>
            </a:lvl1pPr>
          </a:lstStyle>
          <a:p>
            <a:endParaRPr lang="en-US" dirty="0"/>
          </a:p>
        </p:txBody>
      </p:sp>
      <p:sp>
        <p:nvSpPr>
          <p:cNvPr id="5" name="Slide Number Placeholder 4"/>
          <p:cNvSpPr>
            <a:spLocks noGrp="1"/>
          </p:cNvSpPr>
          <p:nvPr>
            <p:ph type="sldNum" sz="quarter" idx="12"/>
          </p:nvPr>
        </p:nvSpPr>
        <p:spPr/>
        <p:txBody>
          <a:bodyPr/>
          <a:lstStyle>
            <a:lvl1pPr>
              <a:defRPr>
                <a:solidFill>
                  <a:schemeClr val="bg2"/>
                </a:solidFill>
              </a:defRPr>
            </a:lvl1pPr>
          </a:lstStyle>
          <a:p>
            <a:fld id="{3A98EE3D-8CD1-4C3F-BD1C-C98C9596463C}" type="slidenum">
              <a:rPr lang="en-US" smtClean="0"/>
              <a:pPr/>
              <a:t>‹#›</a:t>
            </a:fld>
            <a:endParaRPr lang="en-US" dirty="0"/>
          </a:p>
        </p:txBody>
      </p:sp>
      <p:sp>
        <p:nvSpPr>
          <p:cNvPr id="9" name="Picture Placeholder 5"/>
          <p:cNvSpPr>
            <a:spLocks noGrp="1"/>
          </p:cNvSpPr>
          <p:nvPr>
            <p:ph type="pic" sz="quarter" idx="13"/>
          </p:nvPr>
        </p:nvSpPr>
        <p:spPr>
          <a:xfrm>
            <a:off x="0" y="5245130"/>
            <a:ext cx="12192000" cy="1612870"/>
          </a:xfrm>
        </p:spPr>
        <p:txBody>
          <a:bodyPr/>
          <a:lstStyle/>
          <a:p>
            <a:r>
              <a:rPr lang="en-US"/>
              <a:t>Click icon to add picture</a:t>
            </a:r>
            <a:endParaRPr lang="en-US" dirty="0"/>
          </a:p>
        </p:txBody>
      </p:sp>
      <p:sp>
        <p:nvSpPr>
          <p:cNvPr id="2" name="Rectangle 1"/>
          <p:cNvSpPr/>
          <p:nvPr userDrawn="1"/>
        </p:nvSpPr>
        <p:spPr>
          <a:xfrm>
            <a:off x="575894" y="1972490"/>
            <a:ext cx="2467752" cy="32726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userDrawn="1"/>
        </p:nvSpPr>
        <p:spPr>
          <a:xfrm>
            <a:off x="3429849" y="1972490"/>
            <a:ext cx="2467752" cy="32726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userDrawn="1"/>
        </p:nvSpPr>
        <p:spPr>
          <a:xfrm>
            <a:off x="6283804" y="1972490"/>
            <a:ext cx="2467752" cy="32726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userDrawn="1"/>
        </p:nvSpPr>
        <p:spPr>
          <a:xfrm>
            <a:off x="9137758" y="1972490"/>
            <a:ext cx="2467752" cy="32726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 Placeholder 2"/>
          <p:cNvSpPr>
            <a:spLocks noGrp="1"/>
          </p:cNvSpPr>
          <p:nvPr>
            <p:ph type="body" idx="1"/>
          </p:nvPr>
        </p:nvSpPr>
        <p:spPr>
          <a:xfrm>
            <a:off x="581192" y="2988377"/>
            <a:ext cx="2492830" cy="557784"/>
          </a:xfrm>
        </p:spPr>
        <p:txBody>
          <a:bodyPr anchor="ctr">
            <a:noAutofit/>
          </a:bodyPr>
          <a:lstStyle>
            <a:lvl1pPr marL="0" indent="0" algn="ctr">
              <a:buNone/>
              <a:defRPr sz="20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4" name="Content Placeholder 3"/>
          <p:cNvSpPr>
            <a:spLocks noGrp="1"/>
          </p:cNvSpPr>
          <p:nvPr>
            <p:ph sz="half" idx="2"/>
          </p:nvPr>
        </p:nvSpPr>
        <p:spPr>
          <a:xfrm>
            <a:off x="581194" y="3584516"/>
            <a:ext cx="2492828" cy="1656203"/>
          </a:xfrm>
        </p:spPr>
        <p:txBody>
          <a:bodyPr anchor="t">
            <a:normAutofit/>
          </a:bodyPr>
          <a:lstStyle>
            <a:lvl1pPr marL="0" indent="0" algn="ctr">
              <a:buNone/>
              <a:defRPr sz="1200"/>
            </a:lvl1pPr>
            <a:lvl2pPr marL="324000" indent="0" algn="ctr">
              <a:buNone/>
              <a:defRPr sz="1200"/>
            </a:lvl2pPr>
            <a:lvl3pPr marL="630000" indent="0" algn="ctr">
              <a:buNone/>
              <a:defRPr sz="1200"/>
            </a:lvl3pPr>
            <a:lvl4pPr marL="1008000" indent="0" algn="ctr">
              <a:buNone/>
              <a:defRPr sz="1200"/>
            </a:lvl4pPr>
            <a:lvl5pPr marL="1368000" indent="0" algn="ctr">
              <a:buNone/>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Text Placeholder 4"/>
          <p:cNvSpPr>
            <a:spLocks noGrp="1"/>
          </p:cNvSpPr>
          <p:nvPr>
            <p:ph type="body" sz="quarter" idx="3"/>
          </p:nvPr>
        </p:nvSpPr>
        <p:spPr>
          <a:xfrm>
            <a:off x="6298472" y="2988377"/>
            <a:ext cx="2492830" cy="553373"/>
          </a:xfrm>
        </p:spPr>
        <p:txBody>
          <a:bodyPr anchor="ctr">
            <a:noAutofit/>
          </a:bodyPr>
          <a:lstStyle>
            <a:lvl1pPr marL="0" marR="0" indent="0" algn="ctr"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sz="20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a:pPr>
            <a:r>
              <a:rPr lang="en-US"/>
              <a:t>Click to edit Master text styles</a:t>
            </a:r>
          </a:p>
        </p:txBody>
      </p:sp>
      <p:sp>
        <p:nvSpPr>
          <p:cNvPr id="16" name="Content Placeholder 5"/>
          <p:cNvSpPr>
            <a:spLocks noGrp="1"/>
          </p:cNvSpPr>
          <p:nvPr>
            <p:ph sz="quarter" idx="4"/>
          </p:nvPr>
        </p:nvSpPr>
        <p:spPr>
          <a:xfrm>
            <a:off x="6298471" y="3584516"/>
            <a:ext cx="2492830" cy="1656203"/>
          </a:xfrm>
        </p:spPr>
        <p:txBody>
          <a:bodyPr anchor="t">
            <a:normAutofit/>
          </a:bodyPr>
          <a:lstStyle>
            <a:lvl1pPr marL="0" indent="0" algn="ctr">
              <a:buNone/>
              <a:defRPr sz="1200"/>
            </a:lvl1pPr>
            <a:lvl2pPr marL="324000" indent="0" algn="ctr">
              <a:buNone/>
              <a:defRPr sz="1200"/>
            </a:lvl2pPr>
            <a:lvl3pPr marL="630000" indent="0" algn="ctr">
              <a:buNone/>
              <a:defRPr sz="1200"/>
            </a:lvl3pPr>
            <a:lvl4pPr marL="1008000" indent="0" algn="ctr">
              <a:buNone/>
              <a:defRPr sz="1200"/>
            </a:lvl4pPr>
            <a:lvl5pPr marL="1368000" indent="0" algn="ctr">
              <a:buNone/>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ext Placeholder 2"/>
          <p:cNvSpPr>
            <a:spLocks noGrp="1"/>
          </p:cNvSpPr>
          <p:nvPr>
            <p:ph type="body" idx="14"/>
          </p:nvPr>
        </p:nvSpPr>
        <p:spPr>
          <a:xfrm>
            <a:off x="3444517" y="2988377"/>
            <a:ext cx="2492830" cy="557784"/>
          </a:xfrm>
        </p:spPr>
        <p:txBody>
          <a:bodyPr anchor="ctr">
            <a:noAutofit/>
          </a:bodyPr>
          <a:lstStyle>
            <a:lvl1pPr marL="0" indent="0" algn="ctr">
              <a:buNone/>
              <a:defRPr sz="20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Content Placeholder 3"/>
          <p:cNvSpPr>
            <a:spLocks noGrp="1"/>
          </p:cNvSpPr>
          <p:nvPr>
            <p:ph sz="half" idx="15"/>
          </p:nvPr>
        </p:nvSpPr>
        <p:spPr>
          <a:xfrm>
            <a:off x="3444519" y="3584516"/>
            <a:ext cx="2492828" cy="1656203"/>
          </a:xfrm>
        </p:spPr>
        <p:txBody>
          <a:bodyPr anchor="t">
            <a:normAutofit/>
          </a:bodyPr>
          <a:lstStyle>
            <a:lvl1pPr marL="0" indent="0" algn="ctr">
              <a:buNone/>
              <a:defRPr sz="1200"/>
            </a:lvl1pPr>
            <a:lvl2pPr marL="324000" indent="0" algn="ctr">
              <a:buNone/>
              <a:defRPr sz="1200"/>
            </a:lvl2pPr>
            <a:lvl3pPr marL="630000" indent="0" algn="ctr">
              <a:buNone/>
              <a:defRPr sz="1200"/>
            </a:lvl3pPr>
            <a:lvl4pPr marL="1008000" indent="0" algn="ctr">
              <a:buNone/>
              <a:defRPr sz="1200"/>
            </a:lvl4pPr>
            <a:lvl5pPr marL="1368000" indent="0" algn="ctr">
              <a:buNone/>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Text Placeholder 4"/>
          <p:cNvSpPr>
            <a:spLocks noGrp="1"/>
          </p:cNvSpPr>
          <p:nvPr>
            <p:ph type="body" sz="quarter" idx="16"/>
          </p:nvPr>
        </p:nvSpPr>
        <p:spPr>
          <a:xfrm>
            <a:off x="9138807" y="2988377"/>
            <a:ext cx="2492830" cy="553373"/>
          </a:xfrm>
        </p:spPr>
        <p:txBody>
          <a:bodyPr anchor="ctr">
            <a:noAutofit/>
          </a:bodyPr>
          <a:lstStyle>
            <a:lvl1pPr marL="0" marR="0" indent="0" algn="ctr"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sz="20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a:pPr>
            <a:r>
              <a:rPr lang="en-US"/>
              <a:t>Click to edit Master text styles</a:t>
            </a:r>
          </a:p>
        </p:txBody>
      </p:sp>
      <p:sp>
        <p:nvSpPr>
          <p:cNvPr id="20" name="Content Placeholder 5"/>
          <p:cNvSpPr>
            <a:spLocks noGrp="1"/>
          </p:cNvSpPr>
          <p:nvPr>
            <p:ph sz="quarter" idx="17"/>
          </p:nvPr>
        </p:nvSpPr>
        <p:spPr>
          <a:xfrm>
            <a:off x="9138806" y="3584516"/>
            <a:ext cx="2492830" cy="1656203"/>
          </a:xfrm>
        </p:spPr>
        <p:txBody>
          <a:bodyPr anchor="t">
            <a:normAutofit/>
          </a:bodyPr>
          <a:lstStyle>
            <a:lvl1pPr marL="0" indent="0" algn="ctr">
              <a:buNone/>
              <a:defRPr sz="1200"/>
            </a:lvl1pPr>
            <a:lvl2pPr marL="324000" indent="0" algn="ctr">
              <a:buNone/>
              <a:defRPr sz="1200"/>
            </a:lvl2pPr>
            <a:lvl3pPr marL="630000" indent="0" algn="ctr">
              <a:buNone/>
              <a:defRPr sz="1200"/>
            </a:lvl3pPr>
            <a:lvl4pPr marL="1008000" indent="0" algn="ctr">
              <a:buNone/>
              <a:defRPr sz="1200"/>
            </a:lvl4pPr>
            <a:lvl5pPr marL="1368000" indent="0" algn="ctr">
              <a:buNone/>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1" name="Rectangle 20"/>
          <p:cNvSpPr/>
          <p:nvPr userDrawn="1"/>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1"/>
          <p:cNvSpPr/>
          <p:nvPr userDrawn="1"/>
        </p:nvSpPr>
        <p:spPr>
          <a:xfrm>
            <a:off x="8042147" y="453643"/>
            <a:ext cx="3703320" cy="98554"/>
          </a:xfrm>
          <a:prstGeom prst="rect">
            <a:avLst/>
          </a:prstGeom>
          <a:solidFill>
            <a:schemeClr val="tx2">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2"/>
          <p:cNvSpPr/>
          <p:nvPr userDrawn="1"/>
        </p:nvSpPr>
        <p:spPr>
          <a:xfrm>
            <a:off x="4241830" y="457200"/>
            <a:ext cx="3703320" cy="9144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308376348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DE50D6-574B-40AF-946F-D52A04ADE379}" type="datetime1">
              <a:rPr lang="en-US" smtClean="0"/>
              <a:t>2/7/2024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55678671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601200"/>
            <a:ext cx="3682723" cy="5815475"/>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767857" y="933450"/>
            <a:ext cx="3031852" cy="1722419"/>
          </a:xfrm>
        </p:spPr>
        <p:txBody>
          <a:bodyPr anchor="b">
            <a:normAutofit/>
          </a:bodyPr>
          <a:lstStyle>
            <a:lvl1pPr algn="l">
              <a:defRPr sz="24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900928" y="1179829"/>
            <a:ext cx="6650991" cy="4658216"/>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67857" y="2836654"/>
            <a:ext cx="3031852" cy="3001392"/>
          </a:xfrm>
        </p:spPr>
        <p:txBody>
          <a:bodyPr anchor="t">
            <a:normAutofit/>
          </a:bodyPr>
          <a:lstStyle>
            <a:lvl1pPr marL="0" indent="0" algn="l">
              <a:buNone/>
              <a:defRPr sz="1600">
                <a:solidFill>
                  <a:srgbClr val="FFFFFF"/>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a:extLst>
              <a:ext uri="{FF2B5EF4-FFF2-40B4-BE49-F238E27FC236}">
                <a16:creationId xmlns:a16="http://schemas.microsoft.com/office/drawing/2014/main" id="{0B919CC2-2A65-446F-B538-9E6249035445}"/>
              </a:ext>
            </a:extLst>
          </p:cNvPr>
          <p:cNvSpPr>
            <a:spLocks noGrp="1"/>
          </p:cNvSpPr>
          <p:nvPr>
            <p:ph type="dt" sz="half" idx="10"/>
          </p:nvPr>
        </p:nvSpPr>
        <p:spPr>
          <a:xfrm>
            <a:off x="7605951" y="6456916"/>
            <a:ext cx="2844799" cy="365125"/>
          </a:xfrm>
        </p:spPr>
        <p:txBody>
          <a:bodyPr/>
          <a:lstStyle/>
          <a:p>
            <a:fld id="{D82884F1-FFEA-405F-9602-3DCA865EDA4E}" type="datetime1">
              <a:rPr lang="en-US" smtClean="0"/>
              <a:t>2/7/2024</a:t>
            </a:fld>
            <a:endParaRPr lang="en-US" dirty="0"/>
          </a:p>
        </p:txBody>
      </p:sp>
      <p:sp>
        <p:nvSpPr>
          <p:cNvPr id="10" name="Footer Placeholder 9">
            <a:extLst>
              <a:ext uri="{FF2B5EF4-FFF2-40B4-BE49-F238E27FC236}">
                <a16:creationId xmlns:a16="http://schemas.microsoft.com/office/drawing/2014/main" id="{B72412AE-119E-4982-8B24-63365EFCA796}"/>
              </a:ext>
            </a:extLst>
          </p:cNvPr>
          <p:cNvSpPr>
            <a:spLocks noGrp="1"/>
          </p:cNvSpPr>
          <p:nvPr>
            <p:ph type="ftr" sz="quarter" idx="11"/>
          </p:nvPr>
        </p:nvSpPr>
        <p:spPr>
          <a:xfrm>
            <a:off x="581192" y="6452590"/>
            <a:ext cx="6917210" cy="365125"/>
          </a:xfrm>
        </p:spPr>
        <p:txBody>
          <a:bodyPr/>
          <a:lstStyle/>
          <a:p>
            <a:endParaRPr lang="en-US" dirty="0"/>
          </a:p>
        </p:txBody>
      </p:sp>
      <p:sp>
        <p:nvSpPr>
          <p:cNvPr id="11" name="Slide Number Placeholder 10">
            <a:extLst>
              <a:ext uri="{FF2B5EF4-FFF2-40B4-BE49-F238E27FC236}">
                <a16:creationId xmlns:a16="http://schemas.microsoft.com/office/drawing/2014/main" id="{7FC4BB19-6AD1-45CF-9F99-00B109890FAB}"/>
              </a:ext>
            </a:extLst>
          </p:cNvPr>
          <p:cNvSpPr>
            <a:spLocks noGrp="1"/>
          </p:cNvSpPr>
          <p:nvPr>
            <p:ph type="sldNum" sz="quarter" idx="12"/>
          </p:nvPr>
        </p:nvSpPr>
        <p:spPr>
          <a:xfrm>
            <a:off x="10558300" y="6456916"/>
            <a:ext cx="1052510" cy="365125"/>
          </a:xfrm>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184087282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_Content with Caption">
    <p:spTree>
      <p:nvGrpSpPr>
        <p:cNvPr id="1" name=""/>
        <p:cNvGrpSpPr/>
        <p:nvPr/>
      </p:nvGrpSpPr>
      <p:grpSpPr>
        <a:xfrm>
          <a:off x="0" y="0"/>
          <a:ext cx="0" cy="0"/>
          <a:chOff x="0" y="0"/>
          <a:chExt cx="0" cy="0"/>
        </a:xfrm>
      </p:grpSpPr>
      <p:sp>
        <p:nvSpPr>
          <p:cNvPr id="6" name="Picture Placeholder 5"/>
          <p:cNvSpPr>
            <a:spLocks noGrp="1"/>
          </p:cNvSpPr>
          <p:nvPr>
            <p:ph type="pic" sz="quarter" idx="13"/>
          </p:nvPr>
        </p:nvSpPr>
        <p:spPr>
          <a:xfrm>
            <a:off x="0" y="0"/>
            <a:ext cx="4232275" cy="6858000"/>
          </a:xfrm>
        </p:spPr>
        <p:txBody>
          <a:bodyPr/>
          <a:lstStyle/>
          <a:p>
            <a:r>
              <a:rPr lang="en-US"/>
              <a:t>Click icon to add picture</a:t>
            </a:r>
            <a:endParaRPr lang="en-US" dirty="0"/>
          </a:p>
        </p:txBody>
      </p:sp>
      <p:sp>
        <p:nvSpPr>
          <p:cNvPr id="2" name="Title 1"/>
          <p:cNvSpPr>
            <a:spLocks noGrp="1"/>
          </p:cNvSpPr>
          <p:nvPr>
            <p:ph type="title"/>
          </p:nvPr>
        </p:nvSpPr>
        <p:spPr>
          <a:xfrm>
            <a:off x="4900927" y="709565"/>
            <a:ext cx="6650991" cy="699407"/>
          </a:xfrm>
        </p:spPr>
        <p:txBody>
          <a:bodyPr anchor="b">
            <a:normAutofit/>
          </a:bodyPr>
          <a:lstStyle>
            <a:lvl1pPr algn="l">
              <a:defRPr sz="2400" b="0">
                <a:solidFill>
                  <a:schemeClr val="accent1"/>
                </a:solidFill>
              </a:defRPr>
            </a:lvl1pPr>
          </a:lstStyle>
          <a:p>
            <a:r>
              <a:rPr lang="en-US"/>
              <a:t>Click to edit Master title style</a:t>
            </a:r>
            <a:endParaRPr lang="en-US" dirty="0"/>
          </a:p>
        </p:txBody>
      </p:sp>
      <p:sp>
        <p:nvSpPr>
          <p:cNvPr id="3" name="Content Placeholder 2"/>
          <p:cNvSpPr>
            <a:spLocks noGrp="1"/>
          </p:cNvSpPr>
          <p:nvPr>
            <p:ph idx="1"/>
          </p:nvPr>
        </p:nvSpPr>
        <p:spPr>
          <a:xfrm>
            <a:off x="4900928" y="1632857"/>
            <a:ext cx="6650991" cy="4205188"/>
          </a:xfrm>
        </p:spPr>
        <p:txBody>
          <a:bodyPr anchor="t">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a:extLst>
              <a:ext uri="{FF2B5EF4-FFF2-40B4-BE49-F238E27FC236}">
                <a16:creationId xmlns:a16="http://schemas.microsoft.com/office/drawing/2014/main" id="{0B919CC2-2A65-446F-B538-9E6249035445}"/>
              </a:ext>
            </a:extLst>
          </p:cNvPr>
          <p:cNvSpPr>
            <a:spLocks noGrp="1"/>
          </p:cNvSpPr>
          <p:nvPr>
            <p:ph type="dt" sz="half" idx="10"/>
          </p:nvPr>
        </p:nvSpPr>
        <p:spPr>
          <a:xfrm>
            <a:off x="7605951" y="6456916"/>
            <a:ext cx="2844799" cy="365125"/>
          </a:xfrm>
        </p:spPr>
        <p:txBody>
          <a:bodyPr/>
          <a:lstStyle/>
          <a:p>
            <a:fld id="{D82884F1-FFEA-405F-9602-3DCA865EDA4E}" type="datetime1">
              <a:rPr lang="en-US" smtClean="0"/>
              <a:t>2/7/2024</a:t>
            </a:fld>
            <a:endParaRPr lang="en-US" dirty="0"/>
          </a:p>
        </p:txBody>
      </p:sp>
      <p:sp>
        <p:nvSpPr>
          <p:cNvPr id="10" name="Footer Placeholder 9">
            <a:extLst>
              <a:ext uri="{FF2B5EF4-FFF2-40B4-BE49-F238E27FC236}">
                <a16:creationId xmlns:a16="http://schemas.microsoft.com/office/drawing/2014/main" id="{B72412AE-119E-4982-8B24-63365EFCA796}"/>
              </a:ext>
            </a:extLst>
          </p:cNvPr>
          <p:cNvSpPr>
            <a:spLocks noGrp="1"/>
          </p:cNvSpPr>
          <p:nvPr>
            <p:ph type="ftr" sz="quarter" idx="11"/>
          </p:nvPr>
        </p:nvSpPr>
        <p:spPr>
          <a:xfrm>
            <a:off x="581192" y="6452590"/>
            <a:ext cx="6917210" cy="365125"/>
          </a:xfrm>
        </p:spPr>
        <p:txBody>
          <a:bodyPr/>
          <a:lstStyle/>
          <a:p>
            <a:endParaRPr lang="en-US" dirty="0"/>
          </a:p>
        </p:txBody>
      </p:sp>
      <p:sp>
        <p:nvSpPr>
          <p:cNvPr id="11" name="Slide Number Placeholder 10">
            <a:extLst>
              <a:ext uri="{FF2B5EF4-FFF2-40B4-BE49-F238E27FC236}">
                <a16:creationId xmlns:a16="http://schemas.microsoft.com/office/drawing/2014/main" id="{7FC4BB19-6AD1-45CF-9F99-00B109890FAB}"/>
              </a:ext>
            </a:extLst>
          </p:cNvPr>
          <p:cNvSpPr>
            <a:spLocks noGrp="1"/>
          </p:cNvSpPr>
          <p:nvPr>
            <p:ph type="sldNum" sz="quarter" idx="12"/>
          </p:nvPr>
        </p:nvSpPr>
        <p:spPr>
          <a:xfrm>
            <a:off x="10558300" y="6456916"/>
            <a:ext cx="1052510" cy="365125"/>
          </a:xfrm>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71921237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Content with Caption">
    <p:bg>
      <p:bgPr>
        <a:solidFill>
          <a:schemeClr val="bg2"/>
        </a:solidFill>
        <a:effectLst/>
      </p:bgPr>
    </p:bg>
    <p:spTree>
      <p:nvGrpSpPr>
        <p:cNvPr id="1" name=""/>
        <p:cNvGrpSpPr/>
        <p:nvPr/>
      </p:nvGrpSpPr>
      <p:grpSpPr>
        <a:xfrm>
          <a:off x="0" y="0"/>
          <a:ext cx="0" cy="0"/>
          <a:chOff x="0" y="0"/>
          <a:chExt cx="0" cy="0"/>
        </a:xfrm>
      </p:grpSpPr>
      <p:sp>
        <p:nvSpPr>
          <p:cNvPr id="14" name="Picture Placeholder 4"/>
          <p:cNvSpPr>
            <a:spLocks noGrp="1"/>
          </p:cNvSpPr>
          <p:nvPr>
            <p:ph type="pic" sz="quarter" idx="14" hasCustomPrompt="1"/>
          </p:nvPr>
        </p:nvSpPr>
        <p:spPr>
          <a:xfrm>
            <a:off x="8622917" y="3322281"/>
            <a:ext cx="3367862" cy="3367862"/>
          </a:xfrm>
        </p:spPr>
        <p:txBody>
          <a:bodyPr/>
          <a:lstStyle>
            <a:lvl1pPr marL="0" indent="0" algn="ctr">
              <a:buNone/>
              <a:defRPr>
                <a:solidFill>
                  <a:schemeClr val="tx1"/>
                </a:solidFill>
              </a:defRPr>
            </a:lvl1pPr>
          </a:lstStyle>
          <a:p>
            <a:r>
              <a:rPr lang="en-US" dirty="0"/>
              <a:t>Icon Watermark</a:t>
            </a:r>
          </a:p>
        </p:txBody>
      </p:sp>
      <p:sp>
        <p:nvSpPr>
          <p:cNvPr id="3" name="Content Placeholder 2"/>
          <p:cNvSpPr>
            <a:spLocks noGrp="1"/>
          </p:cNvSpPr>
          <p:nvPr>
            <p:ph idx="1"/>
          </p:nvPr>
        </p:nvSpPr>
        <p:spPr>
          <a:xfrm>
            <a:off x="4900928" y="1179829"/>
            <a:ext cx="6650991" cy="4658216"/>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Rectangle 8"/>
          <p:cNvSpPr>
            <a:spLocks noChangeAspect="1"/>
          </p:cNvSpPr>
          <p:nvPr/>
        </p:nvSpPr>
        <p:spPr>
          <a:xfrm>
            <a:off x="447817" y="601200"/>
            <a:ext cx="3682723" cy="5815475"/>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5" name="Picture Placeholder 4"/>
          <p:cNvSpPr>
            <a:spLocks noGrp="1"/>
          </p:cNvSpPr>
          <p:nvPr>
            <p:ph type="pic" sz="quarter" idx="13" hasCustomPrompt="1"/>
          </p:nvPr>
        </p:nvSpPr>
        <p:spPr>
          <a:xfrm>
            <a:off x="768350" y="2312987"/>
            <a:ext cx="731520" cy="731520"/>
          </a:xfrm>
        </p:spPr>
        <p:txBody>
          <a:bodyPr/>
          <a:lstStyle>
            <a:lvl1pPr marL="0" indent="0">
              <a:buNone/>
              <a:defRPr>
                <a:solidFill>
                  <a:schemeClr val="bg1"/>
                </a:solidFill>
              </a:defRPr>
            </a:lvl1pPr>
          </a:lstStyle>
          <a:p>
            <a:r>
              <a:rPr lang="en-US" dirty="0"/>
              <a:t>Icon</a:t>
            </a:r>
          </a:p>
        </p:txBody>
      </p:sp>
      <p:sp>
        <p:nvSpPr>
          <p:cNvPr id="2" name="Title 1"/>
          <p:cNvSpPr>
            <a:spLocks noGrp="1"/>
          </p:cNvSpPr>
          <p:nvPr>
            <p:ph type="title"/>
          </p:nvPr>
        </p:nvSpPr>
        <p:spPr>
          <a:xfrm>
            <a:off x="767857" y="2647728"/>
            <a:ext cx="3031852" cy="1722419"/>
          </a:xfrm>
        </p:spPr>
        <p:txBody>
          <a:bodyPr anchor="ctr">
            <a:normAutofit/>
          </a:bodyPr>
          <a:lstStyle>
            <a:lvl1pPr algn="l">
              <a:defRPr sz="2400" b="0">
                <a:solidFill>
                  <a:srgbClr val="FFFFFF"/>
                </a:solidFill>
              </a:defRPr>
            </a:lvl1pPr>
          </a:lstStyle>
          <a:p>
            <a:r>
              <a:rPr lang="en-US"/>
              <a:t>Click to edit Master title style</a:t>
            </a:r>
            <a:endParaRPr lang="en-US" dirty="0"/>
          </a:p>
        </p:txBody>
      </p:sp>
      <p:sp>
        <p:nvSpPr>
          <p:cNvPr id="8" name="Date Placeholder 7">
            <a:extLst>
              <a:ext uri="{FF2B5EF4-FFF2-40B4-BE49-F238E27FC236}">
                <a16:creationId xmlns:a16="http://schemas.microsoft.com/office/drawing/2014/main" id="{0B919CC2-2A65-446F-B538-9E6249035445}"/>
              </a:ext>
            </a:extLst>
          </p:cNvPr>
          <p:cNvSpPr>
            <a:spLocks noGrp="1"/>
          </p:cNvSpPr>
          <p:nvPr>
            <p:ph type="dt" sz="half" idx="10"/>
          </p:nvPr>
        </p:nvSpPr>
        <p:spPr>
          <a:xfrm>
            <a:off x="7605951" y="6456916"/>
            <a:ext cx="2844799" cy="365125"/>
          </a:xfrm>
        </p:spPr>
        <p:txBody>
          <a:bodyPr/>
          <a:lstStyle/>
          <a:p>
            <a:fld id="{D82884F1-FFEA-405F-9602-3DCA865EDA4E}" type="datetime1">
              <a:rPr lang="en-US" smtClean="0"/>
              <a:t>2/7/2024</a:t>
            </a:fld>
            <a:endParaRPr lang="en-US" dirty="0"/>
          </a:p>
        </p:txBody>
      </p:sp>
      <p:sp>
        <p:nvSpPr>
          <p:cNvPr id="10" name="Footer Placeholder 9">
            <a:extLst>
              <a:ext uri="{FF2B5EF4-FFF2-40B4-BE49-F238E27FC236}">
                <a16:creationId xmlns:a16="http://schemas.microsoft.com/office/drawing/2014/main" id="{B72412AE-119E-4982-8B24-63365EFCA796}"/>
              </a:ext>
            </a:extLst>
          </p:cNvPr>
          <p:cNvSpPr>
            <a:spLocks noGrp="1"/>
          </p:cNvSpPr>
          <p:nvPr>
            <p:ph type="ftr" sz="quarter" idx="11"/>
          </p:nvPr>
        </p:nvSpPr>
        <p:spPr>
          <a:xfrm>
            <a:off x="581192" y="6452590"/>
            <a:ext cx="6917210" cy="365125"/>
          </a:xfrm>
        </p:spPr>
        <p:txBody>
          <a:bodyPr/>
          <a:lstStyle/>
          <a:p>
            <a:endParaRPr lang="en-US" dirty="0"/>
          </a:p>
        </p:txBody>
      </p:sp>
      <p:sp>
        <p:nvSpPr>
          <p:cNvPr id="11" name="Slide Number Placeholder 10">
            <a:extLst>
              <a:ext uri="{FF2B5EF4-FFF2-40B4-BE49-F238E27FC236}">
                <a16:creationId xmlns:a16="http://schemas.microsoft.com/office/drawing/2014/main" id="{7FC4BB19-6AD1-45CF-9F99-00B109890FAB}"/>
              </a:ext>
            </a:extLst>
          </p:cNvPr>
          <p:cNvSpPr>
            <a:spLocks noGrp="1"/>
          </p:cNvSpPr>
          <p:nvPr>
            <p:ph type="sldNum" sz="quarter" idx="12"/>
          </p:nvPr>
        </p:nvSpPr>
        <p:spPr>
          <a:xfrm>
            <a:off x="10558300" y="6456916"/>
            <a:ext cx="1052510" cy="365125"/>
          </a:xfrm>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139291393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_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1" y="0"/>
            <a:ext cx="12192000" cy="6858000"/>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767857" y="2647728"/>
            <a:ext cx="3031852" cy="1722419"/>
          </a:xfrm>
        </p:spPr>
        <p:txBody>
          <a:bodyPr anchor="ctr">
            <a:normAutofit/>
          </a:bodyPr>
          <a:lstStyle>
            <a:lvl1pPr algn="l">
              <a:defRPr sz="24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900928" y="1179829"/>
            <a:ext cx="6650991" cy="4658216"/>
          </a:xfrm>
        </p:spPr>
        <p:txBody>
          <a:bodyPr anchor="ct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a:extLst>
              <a:ext uri="{FF2B5EF4-FFF2-40B4-BE49-F238E27FC236}">
                <a16:creationId xmlns:a16="http://schemas.microsoft.com/office/drawing/2014/main" id="{0B919CC2-2A65-446F-B538-9E6249035445}"/>
              </a:ext>
            </a:extLst>
          </p:cNvPr>
          <p:cNvSpPr>
            <a:spLocks noGrp="1"/>
          </p:cNvSpPr>
          <p:nvPr>
            <p:ph type="dt" sz="half" idx="10"/>
          </p:nvPr>
        </p:nvSpPr>
        <p:spPr>
          <a:xfrm>
            <a:off x="7605951" y="6456916"/>
            <a:ext cx="2844799" cy="365125"/>
          </a:xfrm>
        </p:spPr>
        <p:txBody>
          <a:bodyPr/>
          <a:lstStyle>
            <a:lvl1pPr>
              <a:defRPr>
                <a:solidFill>
                  <a:schemeClr val="bg2"/>
                </a:solidFill>
              </a:defRPr>
            </a:lvl1pPr>
          </a:lstStyle>
          <a:p>
            <a:fld id="{D82884F1-FFEA-405F-9602-3DCA865EDA4E}" type="datetime1">
              <a:rPr lang="en-US" smtClean="0"/>
              <a:pPr/>
              <a:t>2/7/2024</a:t>
            </a:fld>
            <a:endParaRPr lang="en-US" dirty="0"/>
          </a:p>
        </p:txBody>
      </p:sp>
      <p:sp>
        <p:nvSpPr>
          <p:cNvPr id="10" name="Footer Placeholder 9">
            <a:extLst>
              <a:ext uri="{FF2B5EF4-FFF2-40B4-BE49-F238E27FC236}">
                <a16:creationId xmlns:a16="http://schemas.microsoft.com/office/drawing/2014/main" id="{B72412AE-119E-4982-8B24-63365EFCA796}"/>
              </a:ext>
            </a:extLst>
          </p:cNvPr>
          <p:cNvSpPr>
            <a:spLocks noGrp="1"/>
          </p:cNvSpPr>
          <p:nvPr>
            <p:ph type="ftr" sz="quarter" idx="11"/>
          </p:nvPr>
        </p:nvSpPr>
        <p:spPr>
          <a:xfrm>
            <a:off x="581192" y="6452590"/>
            <a:ext cx="6917210" cy="365125"/>
          </a:xfrm>
        </p:spPr>
        <p:txBody>
          <a:bodyPr/>
          <a:lstStyle>
            <a:lvl1pPr>
              <a:defRPr>
                <a:solidFill>
                  <a:schemeClr val="bg2"/>
                </a:solidFill>
              </a:defRPr>
            </a:lvl1pPr>
          </a:lstStyle>
          <a:p>
            <a:endParaRPr lang="en-US" dirty="0"/>
          </a:p>
        </p:txBody>
      </p:sp>
      <p:sp>
        <p:nvSpPr>
          <p:cNvPr id="11" name="Slide Number Placeholder 10">
            <a:extLst>
              <a:ext uri="{FF2B5EF4-FFF2-40B4-BE49-F238E27FC236}">
                <a16:creationId xmlns:a16="http://schemas.microsoft.com/office/drawing/2014/main" id="{7FC4BB19-6AD1-45CF-9F99-00B109890FAB}"/>
              </a:ext>
            </a:extLst>
          </p:cNvPr>
          <p:cNvSpPr>
            <a:spLocks noGrp="1"/>
          </p:cNvSpPr>
          <p:nvPr>
            <p:ph type="sldNum" sz="quarter" idx="12"/>
          </p:nvPr>
        </p:nvSpPr>
        <p:spPr>
          <a:xfrm>
            <a:off x="10558300" y="6456916"/>
            <a:ext cx="1052510" cy="365125"/>
          </a:xfrm>
        </p:spPr>
        <p:txBody>
          <a:bodyPr/>
          <a:lstStyle>
            <a:lvl1pPr>
              <a:defRPr>
                <a:solidFill>
                  <a:schemeClr val="bg2"/>
                </a:solidFill>
              </a:defRPr>
            </a:lvl1pPr>
          </a:lstStyle>
          <a:p>
            <a:fld id="{3A98EE3D-8CD1-4C3F-BD1C-C98C9596463C}" type="slidenum">
              <a:rPr lang="en-US" smtClean="0"/>
              <a:pPr/>
              <a:t>‹#›</a:t>
            </a:fld>
            <a:endParaRPr lang="en-US" dirty="0"/>
          </a:p>
        </p:txBody>
      </p:sp>
      <p:sp>
        <p:nvSpPr>
          <p:cNvPr id="12" name="Rectangle 11"/>
          <p:cNvSpPr/>
          <p:nvPr userDrawn="1"/>
        </p:nvSpPr>
        <p:spPr>
          <a:xfrm rot="5400000">
            <a:off x="1415595" y="3435840"/>
            <a:ext cx="57607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27385198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tx1">
                    <a:lumMod val="75000"/>
                    <a:lumOff val="25000"/>
                  </a:schemeClr>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47817" y="641350"/>
            <a:ext cx="11290859" cy="3651249"/>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581192" y="5260127"/>
            <a:ext cx="11029617" cy="998148"/>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E18DB4A-8810-4A10-AD5C-D5E2C667F5B3}" type="datetime1">
              <a:rPr lang="en-US" smtClean="0"/>
              <a:t>2/7/2024</a:t>
            </a:fld>
            <a:endParaRPr lang="en-US" dirty="0"/>
          </a:p>
        </p:txBody>
      </p:sp>
      <p:sp>
        <p:nvSpPr>
          <p:cNvPr id="6" name="Footer Placeholder 5"/>
          <p:cNvSpPr>
            <a:spLocks noGrp="1"/>
          </p:cNvSpPr>
          <p:nvPr>
            <p:ph type="ftr" sz="quarter" idx="11"/>
          </p:nvPr>
        </p:nvSpPr>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3757148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D13C07-0464-25AD-5C80-3BBEAFF2F77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7E62EB3-27C7-829F-1838-17AD0DBF6F6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0390CCE-3455-BBE1-7156-A6C9C5C885F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7E059C15-1231-B2BF-43BE-A5F7B957894F}"/>
              </a:ext>
            </a:extLst>
          </p:cNvPr>
          <p:cNvSpPr>
            <a:spLocks noGrp="1"/>
          </p:cNvSpPr>
          <p:nvPr>
            <p:ph type="dt" sz="half" idx="10"/>
          </p:nvPr>
        </p:nvSpPr>
        <p:spPr/>
        <p:txBody>
          <a:bodyPr/>
          <a:lstStyle/>
          <a:p>
            <a:fld id="{B58549FF-B6AF-4DE2-A1B8-1F4F1A092BEE}" type="datetimeFigureOut">
              <a:rPr lang="en-GB" smtClean="0"/>
              <a:t>07/02/2024</a:t>
            </a:fld>
            <a:endParaRPr lang="en-GB"/>
          </a:p>
        </p:txBody>
      </p:sp>
      <p:sp>
        <p:nvSpPr>
          <p:cNvPr id="6" name="Footer Placeholder 5">
            <a:extLst>
              <a:ext uri="{FF2B5EF4-FFF2-40B4-BE49-F238E27FC236}">
                <a16:creationId xmlns:a16="http://schemas.microsoft.com/office/drawing/2014/main" id="{B019B0C7-BD7C-F0B6-F4CF-ED130E7176D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AB09474-5D24-0BE2-A227-ED13C9BEBEA9}"/>
              </a:ext>
            </a:extLst>
          </p:cNvPr>
          <p:cNvSpPr>
            <a:spLocks noGrp="1"/>
          </p:cNvSpPr>
          <p:nvPr>
            <p:ph type="sldNum" sz="quarter" idx="12"/>
          </p:nvPr>
        </p:nvSpPr>
        <p:spPr/>
        <p:txBody>
          <a:bodyPr/>
          <a:lstStyle/>
          <a:p>
            <a:fld id="{D0C9466D-17D0-4987-B273-4C5180DC45AB}" type="slidenum">
              <a:rPr lang="en-GB" smtClean="0"/>
              <a:t>‹#›</a:t>
            </a:fld>
            <a:endParaRPr lang="en-GB"/>
          </a:p>
        </p:txBody>
      </p:sp>
    </p:spTree>
    <p:extLst>
      <p:ext uri="{BB962C8B-B14F-4D97-AF65-F5344CB8AC3E}">
        <p14:creationId xmlns:p14="http://schemas.microsoft.com/office/powerpoint/2010/main" val="103395655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9"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ED4963-E985-44C4-B8C4-FDD613B7C2F8}" type="datetime1">
              <a:rPr lang="en-US" smtClean="0"/>
              <a:t>2/7/2024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419372437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058151" y="599725"/>
            <a:ext cx="3687316" cy="5816950"/>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204200" y="863600"/>
            <a:ext cx="3124200" cy="4807326"/>
          </a:xfrm>
        </p:spPr>
        <p:txBody>
          <a:bodyPr vert="eaVert" anchor="ctr"/>
          <a:lstStyle>
            <a:lvl1pPr>
              <a:defRPr>
                <a:solidFill>
                  <a:srgbClr val="FFFFFF"/>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774923" y="863600"/>
            <a:ext cx="7161625" cy="4807326"/>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Rectangle 7">
            <a:extLst>
              <a:ext uri="{FF2B5EF4-FFF2-40B4-BE49-F238E27FC236}">
                <a16:creationId xmlns:a16="http://schemas.microsoft.com/office/drawing/2014/main" id="{F6423B97-A5D4-47B9-8861-73B3707A04CF}"/>
              </a:ext>
            </a:extLst>
          </p:cNvPr>
          <p:cNvSpPr/>
          <p:nvPr/>
        </p:nvSpPr>
        <p:spPr>
          <a:xfrm>
            <a:off x="446534" y="457200"/>
            <a:ext cx="3703320" cy="94997"/>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9" name="Rectangle 8">
            <a:extLst>
              <a:ext uri="{FF2B5EF4-FFF2-40B4-BE49-F238E27FC236}">
                <a16:creationId xmlns:a16="http://schemas.microsoft.com/office/drawing/2014/main" id="{1AEC0421-37B4-4481-A10D-69FDF5EC7909}"/>
              </a:ext>
            </a:extLst>
          </p:cNvPr>
          <p:cNvSpPr/>
          <p:nvPr/>
        </p:nvSpPr>
        <p:spPr>
          <a:xfrm>
            <a:off x="8042147" y="453643"/>
            <a:ext cx="3703320" cy="98554"/>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a:extLst>
              <a:ext uri="{FF2B5EF4-FFF2-40B4-BE49-F238E27FC236}">
                <a16:creationId xmlns:a16="http://schemas.microsoft.com/office/drawing/2014/main" id="{5F7265B5-9F97-4F1E-99E9-74F7B7E62337}"/>
              </a:ext>
            </a:extLst>
          </p:cNvPr>
          <p:cNvSpPr/>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1" name="Date Placeholder 10">
            <a:extLst>
              <a:ext uri="{FF2B5EF4-FFF2-40B4-BE49-F238E27FC236}">
                <a16:creationId xmlns:a16="http://schemas.microsoft.com/office/drawing/2014/main" id="{5C74A470-3BD3-4F33-80E5-67E6E87FCBE7}"/>
              </a:ext>
            </a:extLst>
          </p:cNvPr>
          <p:cNvSpPr>
            <a:spLocks noGrp="1"/>
          </p:cNvSpPr>
          <p:nvPr>
            <p:ph type="dt" sz="half" idx="10"/>
          </p:nvPr>
        </p:nvSpPr>
        <p:spPr/>
        <p:txBody>
          <a:bodyPr/>
          <a:lstStyle/>
          <a:p>
            <a:fld id="{ED291B17-9318-49DB-B28B-6E5994AE9581}" type="datetime1">
              <a:rPr lang="en-US" smtClean="0"/>
              <a:t>2/7/2024</a:t>
            </a:fld>
            <a:endParaRPr lang="en-US" dirty="0"/>
          </a:p>
        </p:txBody>
      </p:sp>
      <p:sp>
        <p:nvSpPr>
          <p:cNvPr id="12" name="Footer Placeholder 11">
            <a:extLst>
              <a:ext uri="{FF2B5EF4-FFF2-40B4-BE49-F238E27FC236}">
                <a16:creationId xmlns:a16="http://schemas.microsoft.com/office/drawing/2014/main" id="{9A3A30BA-DB50-4D7D-BCDE-17D20FB354DF}"/>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76FF9E58-C0B2-436B-A21C-DB45A00D6515}"/>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40907240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F3D99-BD43-FECF-7570-55F45879995D}"/>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45ED098-1B79-D63B-3D7A-D901A561092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26D7009-076D-EA1B-750F-5C3E994D1F3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A08092DC-C350-E49A-49B4-413E83BA5BE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91CA8C6-260E-BE36-37C7-E684B9DD3F3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BB945F51-7587-5393-F0B3-5D59E599F013}"/>
              </a:ext>
            </a:extLst>
          </p:cNvPr>
          <p:cNvSpPr>
            <a:spLocks noGrp="1"/>
          </p:cNvSpPr>
          <p:nvPr>
            <p:ph type="dt" sz="half" idx="10"/>
          </p:nvPr>
        </p:nvSpPr>
        <p:spPr/>
        <p:txBody>
          <a:bodyPr/>
          <a:lstStyle/>
          <a:p>
            <a:fld id="{B58549FF-B6AF-4DE2-A1B8-1F4F1A092BEE}" type="datetimeFigureOut">
              <a:rPr lang="en-GB" smtClean="0"/>
              <a:t>07/02/2024</a:t>
            </a:fld>
            <a:endParaRPr lang="en-GB"/>
          </a:p>
        </p:txBody>
      </p:sp>
      <p:sp>
        <p:nvSpPr>
          <p:cNvPr id="8" name="Footer Placeholder 7">
            <a:extLst>
              <a:ext uri="{FF2B5EF4-FFF2-40B4-BE49-F238E27FC236}">
                <a16:creationId xmlns:a16="http://schemas.microsoft.com/office/drawing/2014/main" id="{6354D02D-42C6-65E6-A1BC-E625DBD4DC7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472201DE-D856-504E-1E67-7458E5634946}"/>
              </a:ext>
            </a:extLst>
          </p:cNvPr>
          <p:cNvSpPr>
            <a:spLocks noGrp="1"/>
          </p:cNvSpPr>
          <p:nvPr>
            <p:ph type="sldNum" sz="quarter" idx="12"/>
          </p:nvPr>
        </p:nvSpPr>
        <p:spPr/>
        <p:txBody>
          <a:bodyPr/>
          <a:lstStyle/>
          <a:p>
            <a:fld id="{D0C9466D-17D0-4987-B273-4C5180DC45AB}" type="slidenum">
              <a:rPr lang="en-GB" smtClean="0"/>
              <a:t>‹#›</a:t>
            </a:fld>
            <a:endParaRPr lang="en-GB"/>
          </a:p>
        </p:txBody>
      </p:sp>
    </p:spTree>
    <p:extLst>
      <p:ext uri="{BB962C8B-B14F-4D97-AF65-F5344CB8AC3E}">
        <p14:creationId xmlns:p14="http://schemas.microsoft.com/office/powerpoint/2010/main" val="24937551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0F8753-B971-16B9-7E7B-DF61F0EEB0B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855EF5A1-5CD3-58F0-6C35-21307DC40536}"/>
              </a:ext>
            </a:extLst>
          </p:cNvPr>
          <p:cNvSpPr>
            <a:spLocks noGrp="1"/>
          </p:cNvSpPr>
          <p:nvPr>
            <p:ph type="dt" sz="half" idx="10"/>
          </p:nvPr>
        </p:nvSpPr>
        <p:spPr/>
        <p:txBody>
          <a:bodyPr/>
          <a:lstStyle/>
          <a:p>
            <a:fld id="{B58549FF-B6AF-4DE2-A1B8-1F4F1A092BEE}" type="datetimeFigureOut">
              <a:rPr lang="en-GB" smtClean="0"/>
              <a:t>07/02/2024</a:t>
            </a:fld>
            <a:endParaRPr lang="en-GB"/>
          </a:p>
        </p:txBody>
      </p:sp>
      <p:sp>
        <p:nvSpPr>
          <p:cNvPr id="4" name="Footer Placeholder 3">
            <a:extLst>
              <a:ext uri="{FF2B5EF4-FFF2-40B4-BE49-F238E27FC236}">
                <a16:creationId xmlns:a16="http://schemas.microsoft.com/office/drawing/2014/main" id="{808F2AA0-18A4-BDA3-7187-B4E9E36B3874}"/>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417A3D38-02E0-220E-CF96-0952C84CF530}"/>
              </a:ext>
            </a:extLst>
          </p:cNvPr>
          <p:cNvSpPr>
            <a:spLocks noGrp="1"/>
          </p:cNvSpPr>
          <p:nvPr>
            <p:ph type="sldNum" sz="quarter" idx="12"/>
          </p:nvPr>
        </p:nvSpPr>
        <p:spPr/>
        <p:txBody>
          <a:bodyPr/>
          <a:lstStyle/>
          <a:p>
            <a:fld id="{D0C9466D-17D0-4987-B273-4C5180DC45AB}" type="slidenum">
              <a:rPr lang="en-GB" smtClean="0"/>
              <a:t>‹#›</a:t>
            </a:fld>
            <a:endParaRPr lang="en-GB"/>
          </a:p>
        </p:txBody>
      </p:sp>
    </p:spTree>
    <p:extLst>
      <p:ext uri="{BB962C8B-B14F-4D97-AF65-F5344CB8AC3E}">
        <p14:creationId xmlns:p14="http://schemas.microsoft.com/office/powerpoint/2010/main" val="35673805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272DD99-D1F5-2E16-B824-BB4ECD8AF271}"/>
              </a:ext>
            </a:extLst>
          </p:cNvPr>
          <p:cNvSpPr>
            <a:spLocks noGrp="1"/>
          </p:cNvSpPr>
          <p:nvPr>
            <p:ph type="dt" sz="half" idx="10"/>
          </p:nvPr>
        </p:nvSpPr>
        <p:spPr/>
        <p:txBody>
          <a:bodyPr/>
          <a:lstStyle/>
          <a:p>
            <a:fld id="{B58549FF-B6AF-4DE2-A1B8-1F4F1A092BEE}" type="datetimeFigureOut">
              <a:rPr lang="en-GB" smtClean="0"/>
              <a:t>07/02/2024</a:t>
            </a:fld>
            <a:endParaRPr lang="en-GB"/>
          </a:p>
        </p:txBody>
      </p:sp>
      <p:sp>
        <p:nvSpPr>
          <p:cNvPr id="3" name="Footer Placeholder 2">
            <a:extLst>
              <a:ext uri="{FF2B5EF4-FFF2-40B4-BE49-F238E27FC236}">
                <a16:creationId xmlns:a16="http://schemas.microsoft.com/office/drawing/2014/main" id="{00D1C94C-AE2B-AD10-FF60-A7B10BC3A45D}"/>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BF2723FA-A875-2989-5A6B-B1F20DF1628E}"/>
              </a:ext>
            </a:extLst>
          </p:cNvPr>
          <p:cNvSpPr>
            <a:spLocks noGrp="1"/>
          </p:cNvSpPr>
          <p:nvPr>
            <p:ph type="sldNum" sz="quarter" idx="12"/>
          </p:nvPr>
        </p:nvSpPr>
        <p:spPr/>
        <p:txBody>
          <a:bodyPr/>
          <a:lstStyle/>
          <a:p>
            <a:fld id="{D0C9466D-17D0-4987-B273-4C5180DC45AB}" type="slidenum">
              <a:rPr lang="en-GB" smtClean="0"/>
              <a:t>‹#›</a:t>
            </a:fld>
            <a:endParaRPr lang="en-GB"/>
          </a:p>
        </p:txBody>
      </p:sp>
    </p:spTree>
    <p:extLst>
      <p:ext uri="{BB962C8B-B14F-4D97-AF65-F5344CB8AC3E}">
        <p14:creationId xmlns:p14="http://schemas.microsoft.com/office/powerpoint/2010/main" val="16264108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AA715A-B979-81EF-E3F4-B105C293661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411FFCAD-E8DF-F540-30BD-4066A1B9CC5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BA820AA5-7F33-CA26-469C-229841A626C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F636077-0AAD-8E07-E7A4-5ACC59921EB8}"/>
              </a:ext>
            </a:extLst>
          </p:cNvPr>
          <p:cNvSpPr>
            <a:spLocks noGrp="1"/>
          </p:cNvSpPr>
          <p:nvPr>
            <p:ph type="dt" sz="half" idx="10"/>
          </p:nvPr>
        </p:nvSpPr>
        <p:spPr/>
        <p:txBody>
          <a:bodyPr/>
          <a:lstStyle/>
          <a:p>
            <a:fld id="{B58549FF-B6AF-4DE2-A1B8-1F4F1A092BEE}" type="datetimeFigureOut">
              <a:rPr lang="en-GB" smtClean="0"/>
              <a:t>07/02/2024</a:t>
            </a:fld>
            <a:endParaRPr lang="en-GB"/>
          </a:p>
        </p:txBody>
      </p:sp>
      <p:sp>
        <p:nvSpPr>
          <p:cNvPr id="6" name="Footer Placeholder 5">
            <a:extLst>
              <a:ext uri="{FF2B5EF4-FFF2-40B4-BE49-F238E27FC236}">
                <a16:creationId xmlns:a16="http://schemas.microsoft.com/office/drawing/2014/main" id="{79AE24AF-83BC-7593-23D8-BBA5341CC3A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13A6A96-E673-86D2-1631-382597B93610}"/>
              </a:ext>
            </a:extLst>
          </p:cNvPr>
          <p:cNvSpPr>
            <a:spLocks noGrp="1"/>
          </p:cNvSpPr>
          <p:nvPr>
            <p:ph type="sldNum" sz="quarter" idx="12"/>
          </p:nvPr>
        </p:nvSpPr>
        <p:spPr/>
        <p:txBody>
          <a:bodyPr/>
          <a:lstStyle/>
          <a:p>
            <a:fld id="{D0C9466D-17D0-4987-B273-4C5180DC45AB}" type="slidenum">
              <a:rPr lang="en-GB" smtClean="0"/>
              <a:t>‹#›</a:t>
            </a:fld>
            <a:endParaRPr lang="en-GB"/>
          </a:p>
        </p:txBody>
      </p:sp>
    </p:spTree>
    <p:extLst>
      <p:ext uri="{BB962C8B-B14F-4D97-AF65-F5344CB8AC3E}">
        <p14:creationId xmlns:p14="http://schemas.microsoft.com/office/powerpoint/2010/main" val="15265136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0A26C7-877E-49B7-CC7A-DA44B07014E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644D9D2E-B9B0-9BE9-E300-FFFCEE96761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B06C2014-39A9-5020-04D7-6FE2DEA26BF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B4F601F-9E05-001B-4EF5-A816C4496B20}"/>
              </a:ext>
            </a:extLst>
          </p:cNvPr>
          <p:cNvSpPr>
            <a:spLocks noGrp="1"/>
          </p:cNvSpPr>
          <p:nvPr>
            <p:ph type="dt" sz="half" idx="10"/>
          </p:nvPr>
        </p:nvSpPr>
        <p:spPr/>
        <p:txBody>
          <a:bodyPr/>
          <a:lstStyle/>
          <a:p>
            <a:fld id="{B58549FF-B6AF-4DE2-A1B8-1F4F1A092BEE}" type="datetimeFigureOut">
              <a:rPr lang="en-GB" smtClean="0"/>
              <a:t>07/02/2024</a:t>
            </a:fld>
            <a:endParaRPr lang="en-GB"/>
          </a:p>
        </p:txBody>
      </p:sp>
      <p:sp>
        <p:nvSpPr>
          <p:cNvPr id="6" name="Footer Placeholder 5">
            <a:extLst>
              <a:ext uri="{FF2B5EF4-FFF2-40B4-BE49-F238E27FC236}">
                <a16:creationId xmlns:a16="http://schemas.microsoft.com/office/drawing/2014/main" id="{B58E50A2-37E1-BB50-F91D-98FD4B027E2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C4B3678-33E7-655C-4575-CD937395F017}"/>
              </a:ext>
            </a:extLst>
          </p:cNvPr>
          <p:cNvSpPr>
            <a:spLocks noGrp="1"/>
          </p:cNvSpPr>
          <p:nvPr>
            <p:ph type="sldNum" sz="quarter" idx="12"/>
          </p:nvPr>
        </p:nvSpPr>
        <p:spPr/>
        <p:txBody>
          <a:bodyPr/>
          <a:lstStyle/>
          <a:p>
            <a:fld id="{D0C9466D-17D0-4987-B273-4C5180DC45AB}" type="slidenum">
              <a:rPr lang="en-GB" smtClean="0"/>
              <a:t>‹#›</a:t>
            </a:fld>
            <a:endParaRPr lang="en-GB"/>
          </a:p>
        </p:txBody>
      </p:sp>
    </p:spTree>
    <p:extLst>
      <p:ext uri="{BB962C8B-B14F-4D97-AF65-F5344CB8AC3E}">
        <p14:creationId xmlns:p14="http://schemas.microsoft.com/office/powerpoint/2010/main" val="39874455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1.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18" Type="http://schemas.openxmlformats.org/officeDocument/2006/relationships/slideLayout" Target="../slideLayouts/slideLayout4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17" Type="http://schemas.openxmlformats.org/officeDocument/2006/relationships/slideLayout" Target="../slideLayouts/slideLayout40.xml"/><Relationship Id="rId2" Type="http://schemas.openxmlformats.org/officeDocument/2006/relationships/slideLayout" Target="../slideLayouts/slideLayout25.xml"/><Relationship Id="rId16" Type="http://schemas.openxmlformats.org/officeDocument/2006/relationships/slideLayout" Target="../slideLayouts/slideLayout39.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slideLayout" Target="../slideLayouts/slideLayout38.xml"/><Relationship Id="rId10" Type="http://schemas.openxmlformats.org/officeDocument/2006/relationships/slideLayout" Target="../slideLayouts/slideLayout33.xml"/><Relationship Id="rId19" Type="http://schemas.openxmlformats.org/officeDocument/2006/relationships/theme" Target="../theme/theme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slideLayout" Target="../slideLayouts/slideLayout3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B10156D-627E-BDC8-2E81-D492E35C0CC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32CBC02-C8E8-6BDF-749A-D3E779A2BD9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A59A04E-42E6-816B-DAFF-4F8D6BB1EB1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58549FF-B6AF-4DE2-A1B8-1F4F1A092BEE}" type="datetimeFigureOut">
              <a:rPr lang="en-GB" smtClean="0"/>
              <a:t>07/02/2024</a:t>
            </a:fld>
            <a:endParaRPr lang="en-GB"/>
          </a:p>
        </p:txBody>
      </p:sp>
      <p:sp>
        <p:nvSpPr>
          <p:cNvPr id="5" name="Footer Placeholder 4">
            <a:extLst>
              <a:ext uri="{FF2B5EF4-FFF2-40B4-BE49-F238E27FC236}">
                <a16:creationId xmlns:a16="http://schemas.microsoft.com/office/drawing/2014/main" id="{DB4ADF06-1E00-BB0E-366A-2B304B48D0C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AA3E4C62-7195-73B2-FC8A-6B756598C28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0C9466D-17D0-4987-B273-4C5180DC45AB}" type="slidenum">
              <a:rPr lang="en-GB" smtClean="0"/>
              <a:t>‹#›</a:t>
            </a:fld>
            <a:endParaRPr lang="en-GB"/>
          </a:p>
        </p:txBody>
      </p:sp>
    </p:spTree>
    <p:extLst>
      <p:ext uri="{BB962C8B-B14F-4D97-AF65-F5344CB8AC3E}">
        <p14:creationId xmlns:p14="http://schemas.microsoft.com/office/powerpoint/2010/main" val="9865794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10871200" y="0"/>
            <a:ext cx="13208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3" name="Title Placeholder 2"/>
          <p:cNvSpPr>
            <a:spLocks noGrp="1"/>
          </p:cNvSpPr>
          <p:nvPr>
            <p:ph type="title"/>
          </p:nvPr>
        </p:nvSpPr>
        <p:spPr>
          <a:xfrm>
            <a:off x="609600" y="320040"/>
            <a:ext cx="9652000" cy="1143000"/>
          </a:xfrm>
          <a:prstGeom prst="rect">
            <a:avLst/>
          </a:prstGeom>
        </p:spPr>
        <p:txBody>
          <a:bodyPr vert="horz" lIns="45720" tIns="0" rIns="45720" bIns="0" anchor="b" anchorCtr="0">
            <a:normAutofit/>
          </a:bodyPr>
          <a:lstStyle/>
          <a:p>
            <a:r>
              <a:rPr kumimoji="0" lang="en-US"/>
              <a:t>Click to edit Master title style</a:t>
            </a:r>
          </a:p>
        </p:txBody>
      </p:sp>
      <p:sp>
        <p:nvSpPr>
          <p:cNvPr id="31" name="Text Placeholder 30"/>
          <p:cNvSpPr>
            <a:spLocks noGrp="1"/>
          </p:cNvSpPr>
          <p:nvPr>
            <p:ph type="body" idx="1"/>
          </p:nvPr>
        </p:nvSpPr>
        <p:spPr>
          <a:xfrm>
            <a:off x="609600" y="1609416"/>
            <a:ext cx="9652000" cy="484632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27" name="Date Placeholder 26"/>
          <p:cNvSpPr>
            <a:spLocks noGrp="1"/>
          </p:cNvSpPr>
          <p:nvPr>
            <p:ph type="dt" sz="half" idx="2"/>
          </p:nvPr>
        </p:nvSpPr>
        <p:spPr>
          <a:xfrm>
            <a:off x="5661248" y="6557946"/>
            <a:ext cx="2669952" cy="226902"/>
          </a:xfrm>
          <a:prstGeom prst="rect">
            <a:avLst/>
          </a:prstGeom>
        </p:spPr>
        <p:txBody>
          <a:bodyPr vert="horz" tIns="0" bIns="0" anchor="b"/>
          <a:lstStyle>
            <a:lvl1pPr algn="l" eaLnBrk="1" latinLnBrk="0" hangingPunct="1">
              <a:defRPr kumimoji="0" sz="1000">
                <a:solidFill>
                  <a:schemeClr val="tx2"/>
                </a:solidFill>
              </a:defRPr>
            </a:lvl1pPr>
            <a:extLst/>
          </a:lstStyle>
          <a:p>
            <a:fld id="{1D8BD707-D9CF-40AE-B4C6-C98DA3205C09}" type="datetimeFigureOut">
              <a:rPr lang="en-US" smtClean="0"/>
              <a:pPr/>
              <a:t>2/7/2024</a:t>
            </a:fld>
            <a:endParaRPr lang="en-US"/>
          </a:p>
        </p:txBody>
      </p:sp>
      <p:sp>
        <p:nvSpPr>
          <p:cNvPr id="4" name="Footer Placeholder 3"/>
          <p:cNvSpPr>
            <a:spLocks noGrp="1"/>
          </p:cNvSpPr>
          <p:nvPr>
            <p:ph type="ftr" sz="quarter" idx="3"/>
          </p:nvPr>
        </p:nvSpPr>
        <p:spPr>
          <a:xfrm>
            <a:off x="609600" y="6557946"/>
            <a:ext cx="48768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8335264" y="6556248"/>
            <a:ext cx="784448"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B6F15528-21DE-4FAA-801E-634DDDAF4B2B}" type="slidenum">
              <a:rPr lang="en-US" smtClean="0"/>
              <a:pPr/>
              <a:t>‹#›</a:t>
            </a:fld>
            <a:endParaRPr lang="en-US"/>
          </a:p>
        </p:txBody>
      </p:sp>
    </p:spTree>
    <p:extLst>
      <p:ext uri="{BB962C8B-B14F-4D97-AF65-F5344CB8AC3E}">
        <p14:creationId xmlns:p14="http://schemas.microsoft.com/office/powerpoint/2010/main" val="1101573880"/>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581192" y="2336002"/>
            <a:ext cx="11029616" cy="3652047"/>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05951" y="6423914"/>
            <a:ext cx="2844799" cy="365125"/>
          </a:xfrm>
          <a:prstGeom prst="rect">
            <a:avLst/>
          </a:prstGeom>
        </p:spPr>
        <p:txBody>
          <a:bodyPr vert="horz" lIns="91440" tIns="45720" rIns="91440" bIns="45720" rtlCol="0" anchor="ctr"/>
          <a:lstStyle>
            <a:lvl1pPr algn="r">
              <a:defRPr sz="900">
                <a:solidFill>
                  <a:schemeClr val="tx1">
                    <a:lumMod val="75000"/>
                    <a:lumOff val="25000"/>
                  </a:schemeClr>
                </a:solidFill>
              </a:defRPr>
            </a:lvl1pPr>
          </a:lstStyle>
          <a:p>
            <a:fld id="{ED291B17-9318-49DB-B28B-6E5994AE9581}" type="datetime1">
              <a:rPr lang="en-US" smtClean="0"/>
              <a:t>2/7/2024</a:t>
            </a:fld>
            <a:endParaRPr lang="en-US" dirty="0"/>
          </a:p>
        </p:txBody>
      </p:sp>
      <p:sp>
        <p:nvSpPr>
          <p:cNvPr id="5" name="Footer Placeholder 4"/>
          <p:cNvSpPr>
            <a:spLocks noGrp="1"/>
          </p:cNvSpPr>
          <p:nvPr>
            <p:ph type="ftr" sz="quarter" idx="3"/>
          </p:nvPr>
        </p:nvSpPr>
        <p:spPr>
          <a:xfrm>
            <a:off x="581192" y="6423914"/>
            <a:ext cx="6917210" cy="365125"/>
          </a:xfrm>
          <a:prstGeom prst="rect">
            <a:avLst/>
          </a:prstGeom>
        </p:spPr>
        <p:txBody>
          <a:bodyPr vert="horz" lIns="91440" tIns="45720" rIns="91440" bIns="45720" rtlCol="0" anchor="ctr"/>
          <a:lstStyle>
            <a:lvl1pPr algn="l">
              <a:defRPr sz="900" cap="all">
                <a:solidFill>
                  <a:schemeClr val="tx1">
                    <a:lumMod val="75000"/>
                    <a:lumOff val="25000"/>
                  </a:schemeClr>
                </a:solidFill>
              </a:defRPr>
            </a:lvl1pPr>
          </a:lstStyle>
          <a:p>
            <a:endParaRPr lang="en-US" dirty="0"/>
          </a:p>
        </p:txBody>
      </p:sp>
      <p:sp>
        <p:nvSpPr>
          <p:cNvPr id="6" name="Slide Number Placeholder 5"/>
          <p:cNvSpPr>
            <a:spLocks noGrp="1"/>
          </p:cNvSpPr>
          <p:nvPr>
            <p:ph type="sldNum" sz="quarter" idx="4"/>
          </p:nvPr>
        </p:nvSpPr>
        <p:spPr>
          <a:xfrm>
            <a:off x="10558300" y="6423914"/>
            <a:ext cx="1052510" cy="365125"/>
          </a:xfrm>
          <a:prstGeom prst="rect">
            <a:avLst/>
          </a:prstGeom>
        </p:spPr>
        <p:txBody>
          <a:bodyPr vert="horz" lIns="91440" tIns="45720" rIns="91440" bIns="45720" rtlCol="0" anchor="ctr"/>
          <a:lstStyle>
            <a:lvl1pPr algn="r">
              <a:defRPr sz="900">
                <a:solidFill>
                  <a:schemeClr val="tx1">
                    <a:lumMod val="75000"/>
                    <a:lumOff val="25000"/>
                  </a:schemeClr>
                </a:solidFill>
              </a:defRPr>
            </a:lvl1pPr>
          </a:lstStyle>
          <a:p>
            <a:fld id="{3A98EE3D-8CD1-4C3F-BD1C-C98C9596463C}" type="slidenum">
              <a:rPr lang="en-US" smtClean="0"/>
              <a:t>‹#›</a:t>
            </a:fld>
            <a:endParaRPr lang="en-US" dirty="0"/>
          </a:p>
        </p:txBody>
      </p:sp>
      <p:sp>
        <p:nvSpPr>
          <p:cNvPr id="9" name="Rectangle 8"/>
          <p:cNvSpPr/>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3181166978"/>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88" r:id="rId15"/>
    <p:sldLayoutId id="2147483689" r:id="rId16"/>
    <p:sldLayoutId id="2147483690" r:id="rId17"/>
    <p:sldLayoutId id="2147483691" r:id="rId18"/>
  </p:sldLayoutIdLst>
  <p:hf sldNum="0" hdr="0" ftr="0" dt="0"/>
  <p:txStyles>
    <p:titleStyle>
      <a:lvl1pPr algn="l" defTabSz="457200" rtl="0" eaLnBrk="1" latinLnBrk="0" hangingPunct="1">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8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6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2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2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4.jp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2.png"/><Relationship Id="rId2" Type="http://schemas.openxmlformats.org/officeDocument/2006/relationships/diagramData" Target="../diagrams/data5.xml"/><Relationship Id="rId1" Type="http://schemas.openxmlformats.org/officeDocument/2006/relationships/slideLayout" Target="../slideLayouts/slideLayout1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8" Type="http://schemas.openxmlformats.org/officeDocument/2006/relationships/image" Target="../media/image4.jp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2.png"/></Relationships>
</file>

<file path=ppt/slides/_rels/slide3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6.xml"/></Relationships>
</file>

<file path=ppt/slides/_rels/slide3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6.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2.png"/><Relationship Id="rId2" Type="http://schemas.openxmlformats.org/officeDocument/2006/relationships/diagramData" Target="../diagrams/data6.xml"/><Relationship Id="rId1" Type="http://schemas.openxmlformats.org/officeDocument/2006/relationships/slideLayout" Target="../slideLayouts/slideLayout1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6.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9.jpeg"/><Relationship Id="rId2" Type="http://schemas.openxmlformats.org/officeDocument/2006/relationships/diagramData" Target="../diagrams/data3.xml"/><Relationship Id="rId1" Type="http://schemas.openxmlformats.org/officeDocument/2006/relationships/slideLayout" Target="../slideLayouts/slideLayout4.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9.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427D15F9-FBA9-45B6-A1EE-7E26109074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549D845D-9A57-49AC-9523-BB0D6DA6FEC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09710" y="635715"/>
            <a:ext cx="11142208" cy="2482136"/>
            <a:chOff x="409710" y="635715"/>
            <a:chExt cx="11142208" cy="2482136"/>
          </a:xfrm>
        </p:grpSpPr>
        <p:sp>
          <p:nvSpPr>
            <p:cNvPr id="33" name="Freeform 44">
              <a:extLst>
                <a:ext uri="{FF2B5EF4-FFF2-40B4-BE49-F238E27FC236}">
                  <a16:creationId xmlns:a16="http://schemas.microsoft.com/office/drawing/2014/main" id="{3348EFE1-9D21-4DC0-8EC9-C8876706132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23203" y="635716"/>
              <a:ext cx="328612" cy="1742360"/>
            </a:xfrm>
            <a:custGeom>
              <a:avLst/>
              <a:gdLst>
                <a:gd name="T0" fmla="*/ 207 w 207"/>
                <a:gd name="T1" fmla="*/ 987 h 1114"/>
                <a:gd name="T2" fmla="*/ 0 w 207"/>
                <a:gd name="T3" fmla="*/ 1114 h 1114"/>
                <a:gd name="T4" fmla="*/ 0 w 207"/>
                <a:gd name="T5" fmla="*/ 127 h 1114"/>
                <a:gd name="T6" fmla="*/ 207 w 207"/>
                <a:gd name="T7" fmla="*/ 0 h 1114"/>
                <a:gd name="T8" fmla="*/ 207 w 207"/>
                <a:gd name="T9" fmla="*/ 987 h 1114"/>
              </a:gdLst>
              <a:ahLst/>
              <a:cxnLst>
                <a:cxn ang="0">
                  <a:pos x="T0" y="T1"/>
                </a:cxn>
                <a:cxn ang="0">
                  <a:pos x="T2" y="T3"/>
                </a:cxn>
                <a:cxn ang="0">
                  <a:pos x="T4" y="T5"/>
                </a:cxn>
                <a:cxn ang="0">
                  <a:pos x="T6" y="T7"/>
                </a:cxn>
                <a:cxn ang="0">
                  <a:pos x="T8" y="T9"/>
                </a:cxn>
              </a:cxnLst>
              <a:rect l="0" t="0" r="r" b="b"/>
              <a:pathLst>
                <a:path w="207" h="1114">
                  <a:moveTo>
                    <a:pt x="207" y="987"/>
                  </a:moveTo>
                  <a:lnTo>
                    <a:pt x="0" y="1114"/>
                  </a:lnTo>
                  <a:lnTo>
                    <a:pt x="0" y="127"/>
                  </a:lnTo>
                  <a:lnTo>
                    <a:pt x="207" y="0"/>
                  </a:lnTo>
                  <a:lnTo>
                    <a:pt x="207" y="98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45">
              <a:extLst>
                <a:ext uri="{FF2B5EF4-FFF2-40B4-BE49-F238E27FC236}">
                  <a16:creationId xmlns:a16="http://schemas.microsoft.com/office/drawing/2014/main" id="{D9CD0CF4-76F6-470E-A8EF-DD74FC196CA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1022350"/>
              <a:ext cx="709612" cy="2095501"/>
            </a:xfrm>
            <a:custGeom>
              <a:avLst/>
              <a:gdLst>
                <a:gd name="T0" fmla="*/ 447 w 447"/>
                <a:gd name="T1" fmla="*/ 1363 h 1363"/>
                <a:gd name="T2" fmla="*/ 0 w 447"/>
                <a:gd name="T3" fmla="*/ 987 h 1363"/>
                <a:gd name="T4" fmla="*/ 0 w 447"/>
                <a:gd name="T5" fmla="*/ 0 h 1363"/>
                <a:gd name="T6" fmla="*/ 447 w 447"/>
                <a:gd name="T7" fmla="*/ 376 h 1363"/>
                <a:gd name="T8" fmla="*/ 447 w 447"/>
                <a:gd name="T9" fmla="*/ 1363 h 1363"/>
              </a:gdLst>
              <a:ahLst/>
              <a:cxnLst>
                <a:cxn ang="0">
                  <a:pos x="T0" y="T1"/>
                </a:cxn>
                <a:cxn ang="0">
                  <a:pos x="T2" y="T3"/>
                </a:cxn>
                <a:cxn ang="0">
                  <a:pos x="T4" y="T5"/>
                </a:cxn>
                <a:cxn ang="0">
                  <a:pos x="T6" y="T7"/>
                </a:cxn>
                <a:cxn ang="0">
                  <a:pos x="T8" y="T9"/>
                </a:cxn>
              </a:cxnLst>
              <a:rect l="0" t="0" r="r" b="b"/>
              <a:pathLst>
                <a:path w="447" h="1363">
                  <a:moveTo>
                    <a:pt x="447" y="1363"/>
                  </a:moveTo>
                  <a:lnTo>
                    <a:pt x="0" y="987"/>
                  </a:lnTo>
                  <a:lnTo>
                    <a:pt x="0" y="0"/>
                  </a:lnTo>
                  <a:lnTo>
                    <a:pt x="447" y="376"/>
                  </a:lnTo>
                  <a:lnTo>
                    <a:pt x="447" y="1363"/>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5" name="Freeform 46">
              <a:extLst>
                <a:ext uri="{FF2B5EF4-FFF2-40B4-BE49-F238E27FC236}">
                  <a16:creationId xmlns:a16="http://schemas.microsoft.com/office/drawing/2014/main" id="{71645EB6-7E0C-491E-9A5B-C25E80A64AF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837744"/>
              <a:ext cx="403225" cy="1705431"/>
            </a:xfrm>
            <a:custGeom>
              <a:avLst/>
              <a:gdLst>
                <a:gd name="T0" fmla="*/ 254 w 254"/>
                <a:gd name="T1" fmla="*/ 987 h 1109"/>
                <a:gd name="T2" fmla="*/ 0 w 254"/>
                <a:gd name="T3" fmla="*/ 1109 h 1109"/>
                <a:gd name="T4" fmla="*/ 0 w 254"/>
                <a:gd name="T5" fmla="*/ 119 h 1109"/>
                <a:gd name="T6" fmla="*/ 254 w 254"/>
                <a:gd name="T7" fmla="*/ 0 h 1109"/>
                <a:gd name="T8" fmla="*/ 254 w 254"/>
                <a:gd name="T9" fmla="*/ 987 h 1109"/>
              </a:gdLst>
              <a:ahLst/>
              <a:cxnLst>
                <a:cxn ang="0">
                  <a:pos x="T0" y="T1"/>
                </a:cxn>
                <a:cxn ang="0">
                  <a:pos x="T2" y="T3"/>
                </a:cxn>
                <a:cxn ang="0">
                  <a:pos x="T4" y="T5"/>
                </a:cxn>
                <a:cxn ang="0">
                  <a:pos x="T6" y="T7"/>
                </a:cxn>
                <a:cxn ang="0">
                  <a:pos x="T8" y="T9"/>
                </a:cxn>
              </a:cxnLst>
              <a:rect l="0" t="0" r="r" b="b"/>
              <a:pathLst>
                <a:path w="254" h="1109">
                  <a:moveTo>
                    <a:pt x="254" y="987"/>
                  </a:moveTo>
                  <a:lnTo>
                    <a:pt x="0" y="1109"/>
                  </a:lnTo>
                  <a:lnTo>
                    <a:pt x="0" y="119"/>
                  </a:lnTo>
                  <a:lnTo>
                    <a:pt x="254" y="0"/>
                  </a:lnTo>
                  <a:lnTo>
                    <a:pt x="254" y="98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47">
              <a:extLst>
                <a:ext uri="{FF2B5EF4-FFF2-40B4-BE49-F238E27FC236}">
                  <a16:creationId xmlns:a16="http://schemas.microsoft.com/office/drawing/2014/main" id="{D20E5CAC-62A4-48E1-9F9F-1F817668311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44660" y="640894"/>
              <a:ext cx="168275" cy="1713195"/>
            </a:xfrm>
            <a:custGeom>
              <a:avLst/>
              <a:gdLst>
                <a:gd name="T0" fmla="*/ 106 w 106"/>
                <a:gd name="T1" fmla="*/ 1114 h 1114"/>
                <a:gd name="T2" fmla="*/ 0 w 106"/>
                <a:gd name="T3" fmla="*/ 1005 h 1114"/>
                <a:gd name="T4" fmla="*/ 0 w 106"/>
                <a:gd name="T5" fmla="*/ 0 h 1114"/>
                <a:gd name="T6" fmla="*/ 106 w 106"/>
                <a:gd name="T7" fmla="*/ 110 h 1114"/>
                <a:gd name="T8" fmla="*/ 106 w 106"/>
                <a:gd name="T9" fmla="*/ 1114 h 1114"/>
              </a:gdLst>
              <a:ahLst/>
              <a:cxnLst>
                <a:cxn ang="0">
                  <a:pos x="T0" y="T1"/>
                </a:cxn>
                <a:cxn ang="0">
                  <a:pos x="T2" y="T3"/>
                </a:cxn>
                <a:cxn ang="0">
                  <a:pos x="T4" y="T5"/>
                </a:cxn>
                <a:cxn ang="0">
                  <a:pos x="T6" y="T7"/>
                </a:cxn>
                <a:cxn ang="0">
                  <a:pos x="T8" y="T9"/>
                </a:cxn>
              </a:cxnLst>
              <a:rect l="0" t="0" r="r" b="b"/>
              <a:pathLst>
                <a:path w="106" h="1114">
                  <a:moveTo>
                    <a:pt x="106" y="1114"/>
                  </a:moveTo>
                  <a:lnTo>
                    <a:pt x="0" y="1005"/>
                  </a:lnTo>
                  <a:lnTo>
                    <a:pt x="0" y="0"/>
                  </a:lnTo>
                  <a:lnTo>
                    <a:pt x="106" y="110"/>
                  </a:lnTo>
                  <a:lnTo>
                    <a:pt x="106" y="1114"/>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Rectangle 36">
              <a:extLst>
                <a:ext uri="{FF2B5EF4-FFF2-40B4-BE49-F238E27FC236}">
                  <a16:creationId xmlns:a16="http://schemas.microsoft.com/office/drawing/2014/main" id="{053A11D2-F06B-447E-96A7-27A21A8FA645}"/>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644055" y="635715"/>
              <a:ext cx="10907863" cy="1541457"/>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Title 1">
            <a:extLst>
              <a:ext uri="{FF2B5EF4-FFF2-40B4-BE49-F238E27FC236}">
                <a16:creationId xmlns:a16="http://schemas.microsoft.com/office/drawing/2014/main" id="{FF526F94-9AA5-5A26-3616-335012E4A18F}"/>
              </a:ext>
            </a:extLst>
          </p:cNvPr>
          <p:cNvSpPr>
            <a:spLocks noGrp="1"/>
          </p:cNvSpPr>
          <p:nvPr>
            <p:ph type="title"/>
          </p:nvPr>
        </p:nvSpPr>
        <p:spPr>
          <a:xfrm>
            <a:off x="1047280" y="759805"/>
            <a:ext cx="10306520" cy="1325563"/>
          </a:xfrm>
        </p:spPr>
        <p:txBody>
          <a:bodyPr>
            <a:normAutofit/>
          </a:bodyPr>
          <a:lstStyle/>
          <a:p>
            <a:r>
              <a:rPr lang="en-US" sz="4000">
                <a:solidFill>
                  <a:srgbClr val="FFFFFF"/>
                </a:solidFill>
              </a:rPr>
              <a:t>					</a:t>
            </a:r>
            <a:endParaRPr lang="en-GB" sz="4000">
              <a:solidFill>
                <a:srgbClr val="FFFFFF"/>
              </a:solidFill>
            </a:endParaRPr>
          </a:p>
        </p:txBody>
      </p:sp>
      <p:pic>
        <p:nvPicPr>
          <p:cNvPr id="5" name="Picture 4">
            <a:extLst>
              <a:ext uri="{FF2B5EF4-FFF2-40B4-BE49-F238E27FC236}">
                <a16:creationId xmlns:a16="http://schemas.microsoft.com/office/drawing/2014/main" id="{9E14A320-C25D-03F7-F33C-C8E2705929F6}"/>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313" r="2442"/>
          <a:stretch/>
        </p:blipFill>
        <p:spPr bwMode="auto">
          <a:xfrm>
            <a:off x="1424902" y="2492376"/>
            <a:ext cx="1887565" cy="2095501"/>
          </a:xfrm>
          <a:prstGeom prst="rect">
            <a:avLst/>
          </a:prstGeom>
          <a:noFill/>
        </p:spPr>
      </p:pic>
      <p:sp>
        <p:nvSpPr>
          <p:cNvPr id="25" name="Content Placeholder 2">
            <a:extLst>
              <a:ext uri="{FF2B5EF4-FFF2-40B4-BE49-F238E27FC236}">
                <a16:creationId xmlns:a16="http://schemas.microsoft.com/office/drawing/2014/main" id="{57DC4C25-775C-96EF-3CCB-815EAD0E7230}"/>
              </a:ext>
            </a:extLst>
          </p:cNvPr>
          <p:cNvSpPr>
            <a:spLocks noGrp="1"/>
          </p:cNvSpPr>
          <p:nvPr>
            <p:ph idx="1"/>
          </p:nvPr>
        </p:nvSpPr>
        <p:spPr>
          <a:xfrm>
            <a:off x="3751653" y="2301262"/>
            <a:ext cx="7795687" cy="4282418"/>
          </a:xfrm>
        </p:spPr>
        <p:txBody>
          <a:bodyPr>
            <a:normAutofit/>
          </a:bodyPr>
          <a:lstStyle/>
          <a:p>
            <a:pPr indent="0">
              <a:spcBef>
                <a:spcPts val="0"/>
              </a:spcBef>
              <a:buNone/>
            </a:pPr>
            <a:r>
              <a:rPr lang="en-US" sz="2400" b="1" dirty="0">
                <a:effectLst/>
                <a:latin typeface="Tahoma" panose="020B0604030504040204" pitchFamily="34" charset="0"/>
                <a:ea typeface="Calibri" panose="020F0502020204030204" pitchFamily="34" charset="0"/>
                <a:cs typeface="Times New Roman" panose="02020603050405020304" pitchFamily="18" charset="0"/>
              </a:rPr>
              <a:t>KWARA STATE</a:t>
            </a:r>
            <a:r>
              <a:rPr lang="en-US" sz="2400" b="1" dirty="0">
                <a:effectLst/>
                <a:latin typeface="Amasis MT Pro" panose="02040504050005020304" pitchFamily="18" charset="0"/>
                <a:ea typeface="Calibri" panose="020F0502020204030204" pitchFamily="34" charset="0"/>
                <a:cs typeface="Times New Roman" panose="02020603050405020304" pitchFamily="18" charset="0"/>
              </a:rPr>
              <a:t> UNIVERSITY, MALETE, 		             			NIGERIA</a:t>
            </a:r>
            <a:endParaRPr lang="en-GB" sz="2400" dirty="0">
              <a:effectLst/>
              <a:latin typeface="Amasis MT Pro" panose="02040504050005020304" pitchFamily="18" charset="0"/>
              <a:ea typeface="Calibri" panose="020F0502020204030204" pitchFamily="34" charset="0"/>
              <a:cs typeface="Times New Roman" panose="02020603050405020304" pitchFamily="18" charset="0"/>
            </a:endParaRPr>
          </a:p>
          <a:p>
            <a:pPr marL="0" indent="0">
              <a:spcBef>
                <a:spcPts val="0"/>
              </a:spcBef>
              <a:buNone/>
            </a:pPr>
            <a:r>
              <a:rPr lang="en-US" sz="2000" dirty="0">
                <a:solidFill>
                  <a:srgbClr val="00B050"/>
                </a:solidFill>
                <a:effectLst/>
                <a:latin typeface="Amasis MT Pro" panose="02040504050005020304" pitchFamily="18" charset="0"/>
                <a:ea typeface="Calibri" panose="020F0502020204030204" pitchFamily="34" charset="0"/>
                <a:cs typeface="Times New Roman" panose="02020603050405020304" pitchFamily="18" charset="0"/>
              </a:rPr>
              <a:t>       (the Green University for Community Development </a:t>
            </a:r>
          </a:p>
          <a:p>
            <a:pPr marL="0" indent="0">
              <a:spcBef>
                <a:spcPts val="0"/>
              </a:spcBef>
              <a:buNone/>
            </a:pPr>
            <a:r>
              <a:rPr lang="en-US" sz="2000" dirty="0">
                <a:solidFill>
                  <a:srgbClr val="00B050"/>
                </a:solidFill>
                <a:latin typeface="Amasis MT Pro" panose="02040504050005020304" pitchFamily="18" charset="0"/>
                <a:ea typeface="Calibri" panose="020F0502020204030204" pitchFamily="34" charset="0"/>
                <a:cs typeface="Times New Roman" panose="02020603050405020304" pitchFamily="18" charset="0"/>
              </a:rPr>
              <a:t>                         </a:t>
            </a:r>
            <a:r>
              <a:rPr lang="en-US" sz="2000" dirty="0">
                <a:solidFill>
                  <a:srgbClr val="00B050"/>
                </a:solidFill>
                <a:effectLst/>
                <a:latin typeface="Amasis MT Pro" panose="02040504050005020304" pitchFamily="18" charset="0"/>
                <a:ea typeface="Calibri" panose="020F0502020204030204" pitchFamily="34" charset="0"/>
                <a:cs typeface="Times New Roman" panose="02020603050405020304" pitchFamily="18" charset="0"/>
              </a:rPr>
              <a:t>  and Entrepreneurship)</a:t>
            </a:r>
            <a:endParaRPr lang="en-GB" sz="2000" dirty="0">
              <a:solidFill>
                <a:srgbClr val="00B050"/>
              </a:solidFill>
              <a:effectLst/>
              <a:latin typeface="Amasis MT Pro" panose="02040504050005020304" pitchFamily="18" charset="0"/>
              <a:ea typeface="Calibri" panose="020F0502020204030204" pitchFamily="34" charset="0"/>
              <a:cs typeface="Times New Roman" panose="02020603050405020304" pitchFamily="18" charset="0"/>
            </a:endParaRPr>
          </a:p>
          <a:p>
            <a:endParaRPr lang="en-GB" sz="2000" dirty="0"/>
          </a:p>
          <a:p>
            <a:pPr marL="0" indent="0">
              <a:buNone/>
            </a:pPr>
            <a:endParaRPr lang="en-GB" sz="2000" b="1" dirty="0">
              <a:latin typeface="Amasis MT Pro" panose="02040504050005020304" pitchFamily="18" charset="0"/>
            </a:endParaRPr>
          </a:p>
          <a:p>
            <a:pPr marL="0" indent="0">
              <a:buNone/>
            </a:pPr>
            <a:r>
              <a:rPr lang="en-GB" sz="2000" b="1" dirty="0">
                <a:latin typeface="Amasis MT Pro" panose="02040504050005020304" pitchFamily="18" charset="0"/>
              </a:rPr>
              <a:t>   </a:t>
            </a:r>
            <a:r>
              <a:rPr lang="en-GB" sz="2400" b="1" dirty="0">
                <a:latin typeface="Amasis MT Pro" panose="02040504050005020304" pitchFamily="18" charset="0"/>
              </a:rPr>
              <a:t> CENTRE FOR RESEARCH AND DEVELOPMENT</a:t>
            </a:r>
          </a:p>
          <a:p>
            <a:pPr marL="0" indent="0">
              <a:buNone/>
            </a:pPr>
            <a:endParaRPr lang="en-GB" sz="2000" b="1" dirty="0">
              <a:latin typeface="Amasis MT Pro" panose="02040504050005020304" pitchFamily="18" charset="0"/>
            </a:endParaRPr>
          </a:p>
          <a:p>
            <a:pPr marL="0" indent="0">
              <a:buNone/>
            </a:pPr>
            <a:endParaRPr lang="en-GB" sz="2000" b="1" dirty="0">
              <a:latin typeface="Amasis MT Pro" panose="02040504050005020304" pitchFamily="18" charset="0"/>
            </a:endParaRPr>
          </a:p>
          <a:p>
            <a:pPr marL="0" indent="0">
              <a:buNone/>
            </a:pPr>
            <a:r>
              <a:rPr lang="en-GB" b="1" dirty="0">
                <a:solidFill>
                  <a:srgbClr val="FF0000"/>
                </a:solidFill>
                <a:latin typeface="Amasis MT Pro" panose="02040504050005020304" pitchFamily="18" charset="0"/>
              </a:rPr>
              <a:t>Retreat for Deans and Heads of Department</a:t>
            </a:r>
          </a:p>
          <a:p>
            <a:pPr marL="0" indent="0">
              <a:buNone/>
            </a:pPr>
            <a:endParaRPr lang="en-GB" sz="2000" b="1" dirty="0">
              <a:latin typeface="Amasis MT Pro" panose="02040504050005020304" pitchFamily="18" charset="0"/>
            </a:endParaRPr>
          </a:p>
          <a:p>
            <a:pPr marL="0" indent="0">
              <a:buNone/>
            </a:pPr>
            <a:endParaRPr lang="en-GB" sz="2000" b="1" dirty="0">
              <a:latin typeface="Amasis MT Pro" panose="02040504050005020304" pitchFamily="18" charset="0"/>
            </a:endParaRPr>
          </a:p>
          <a:p>
            <a:pPr marL="0" indent="0">
              <a:buNone/>
            </a:pPr>
            <a:endParaRPr lang="en-GB" sz="2000" b="1" dirty="0">
              <a:latin typeface="Amasis MT Pro" panose="02040504050005020304" pitchFamily="18" charset="0"/>
            </a:endParaRPr>
          </a:p>
          <a:p>
            <a:pPr marL="0" indent="0">
              <a:buNone/>
            </a:pPr>
            <a:endParaRPr lang="en-GB" sz="2000" b="1" dirty="0">
              <a:latin typeface="Amasis MT Pro" panose="02040504050005020304" pitchFamily="18" charset="0"/>
            </a:endParaRPr>
          </a:p>
          <a:p>
            <a:pPr marL="0" indent="0">
              <a:buNone/>
            </a:pPr>
            <a:endParaRPr lang="en-GB" sz="2000" b="1" dirty="0">
              <a:latin typeface="Amasis MT Pro" panose="02040504050005020304" pitchFamily="18" charset="0"/>
            </a:endParaRPr>
          </a:p>
          <a:p>
            <a:pPr marL="0" indent="0">
              <a:buNone/>
            </a:pPr>
            <a:endParaRPr lang="en-GB" sz="2000" b="1" dirty="0">
              <a:latin typeface="Amasis MT Pro" panose="02040504050005020304" pitchFamily="18" charset="0"/>
            </a:endParaRPr>
          </a:p>
          <a:p>
            <a:pPr marL="0" indent="0">
              <a:buNone/>
            </a:pPr>
            <a:endParaRPr lang="en-GB" sz="2000" b="1" dirty="0">
              <a:latin typeface="Amasis MT Pro" panose="02040504050005020304" pitchFamily="18" charset="0"/>
            </a:endParaRPr>
          </a:p>
        </p:txBody>
      </p:sp>
    </p:spTree>
    <p:extLst>
      <p:ext uri="{BB962C8B-B14F-4D97-AF65-F5344CB8AC3E}">
        <p14:creationId xmlns:p14="http://schemas.microsoft.com/office/powerpoint/2010/main" val="34542073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2">
            <a:extLst>
              <a:ext uri="{FF2B5EF4-FFF2-40B4-BE49-F238E27FC236}">
                <a16:creationId xmlns:a16="http://schemas.microsoft.com/office/drawing/2014/main" id="{EC05C729-ACEF-DAE9-2B02-01031AA39BEF}"/>
              </a:ext>
            </a:extLst>
          </p:cNvPr>
          <p:cNvGraphicFramePr>
            <a:graphicFrameLocks noGrp="1"/>
          </p:cNvGraphicFramePr>
          <p:nvPr>
            <p:ph idx="1"/>
          </p:nvPr>
        </p:nvGraphicFramePr>
        <p:xfrm>
          <a:off x="838200" y="241004"/>
          <a:ext cx="10515600" cy="65000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153035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856CC161-9097-CB70-19C6-AF1170FA62B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884544" y="0"/>
            <a:ext cx="8763000" cy="6477000"/>
          </a:xfrm>
          <a:prstGeom prst="rect">
            <a:avLst/>
          </a:prstGeom>
        </p:spPr>
      </p:pic>
      <p:pic>
        <p:nvPicPr>
          <p:cNvPr id="3" name="Graphic 2">
            <a:extLst>
              <a:ext uri="{FF2B5EF4-FFF2-40B4-BE49-F238E27FC236}">
                <a16:creationId xmlns:a16="http://schemas.microsoft.com/office/drawing/2014/main" id="{1930ECC0-C875-4461-AC81-0DD874714DF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46264" y="23749"/>
            <a:ext cx="11645735" cy="6858001"/>
          </a:xfrm>
          <a:prstGeom prst="rect">
            <a:avLst/>
          </a:prstGeom>
        </p:spPr>
      </p:pic>
    </p:spTree>
    <p:extLst>
      <p:ext uri="{BB962C8B-B14F-4D97-AF65-F5344CB8AC3E}">
        <p14:creationId xmlns:p14="http://schemas.microsoft.com/office/powerpoint/2010/main" val="10388886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0D9733A-B786-1CC3-D336-5AFF94872F69}"/>
              </a:ext>
            </a:extLst>
          </p:cNvPr>
          <p:cNvSpPr>
            <a:spLocks noGrp="1"/>
          </p:cNvSpPr>
          <p:nvPr>
            <p:ph type="body" idx="1"/>
          </p:nvPr>
        </p:nvSpPr>
        <p:spPr>
          <a:xfrm>
            <a:off x="839788" y="5826640"/>
            <a:ext cx="5157787" cy="859167"/>
          </a:xfrm>
        </p:spPr>
        <p:txBody>
          <a:bodyPr/>
          <a:lstStyle/>
          <a:p>
            <a:r>
              <a:rPr lang="en-US" dirty="0"/>
              <a:t>Fresh Vice- Chancellor</a:t>
            </a:r>
            <a:endParaRPr lang="en-GB" dirty="0"/>
          </a:p>
        </p:txBody>
      </p:sp>
      <p:sp>
        <p:nvSpPr>
          <p:cNvPr id="4" name="Text Placeholder 3">
            <a:extLst>
              <a:ext uri="{FF2B5EF4-FFF2-40B4-BE49-F238E27FC236}">
                <a16:creationId xmlns:a16="http://schemas.microsoft.com/office/drawing/2014/main" id="{F9D1BDC2-5A6B-EFAD-798B-7B70609B6F55}"/>
              </a:ext>
            </a:extLst>
          </p:cNvPr>
          <p:cNvSpPr>
            <a:spLocks noGrp="1"/>
          </p:cNvSpPr>
          <p:nvPr>
            <p:ph type="body" sz="half" idx="3"/>
          </p:nvPr>
        </p:nvSpPr>
        <p:spPr>
          <a:xfrm>
            <a:off x="6172200" y="5937661"/>
            <a:ext cx="5183188" cy="748145"/>
          </a:xfrm>
        </p:spPr>
        <p:txBody>
          <a:bodyPr/>
          <a:lstStyle/>
          <a:p>
            <a:r>
              <a:rPr lang="en-US" dirty="0"/>
              <a:t>Mid- Term Vice- Chancellor</a:t>
            </a:r>
            <a:endParaRPr lang="en-GB" dirty="0"/>
          </a:p>
        </p:txBody>
      </p:sp>
      <p:pic>
        <p:nvPicPr>
          <p:cNvPr id="2050" name="Picture 2" descr="Image result for vice-chancellor">
            <a:extLst>
              <a:ext uri="{FF2B5EF4-FFF2-40B4-BE49-F238E27FC236}">
                <a16:creationId xmlns:a16="http://schemas.microsoft.com/office/drawing/2014/main" id="{116A3E52-D2C8-45CE-5519-3E83209DE553}"/>
              </a:ext>
            </a:extLst>
          </p:cNvPr>
          <p:cNvPicPr>
            <a:picLocks noGrp="1" noChangeAspect="1" noChangeArrowheads="1"/>
          </p:cNvPicPr>
          <p:nvPr>
            <p:ph sz="quarter" idx="4"/>
          </p:nvPr>
        </p:nvPicPr>
        <p:blipFill>
          <a:blip r:embed="rId2">
            <a:extLst>
              <a:ext uri="{28A0092B-C50C-407E-A947-70E740481C1C}">
                <a14:useLocalDpi xmlns:a14="http://schemas.microsoft.com/office/drawing/2010/main" val="0"/>
              </a:ext>
            </a:extLst>
          </a:blip>
          <a:srcRect/>
          <a:stretch>
            <a:fillRect/>
          </a:stretch>
        </p:blipFill>
        <p:spPr bwMode="auto">
          <a:xfrm>
            <a:off x="5501641" y="381000"/>
            <a:ext cx="3721735" cy="544564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UCC Vice Chancellor">
            <a:extLst>
              <a:ext uri="{FF2B5EF4-FFF2-40B4-BE49-F238E27FC236}">
                <a16:creationId xmlns:a16="http://schemas.microsoft.com/office/drawing/2014/main" id="{1DEC313E-788D-A6F5-02F5-BDEE446D514D}"/>
              </a:ext>
            </a:extLst>
          </p:cNvPr>
          <p:cNvPicPr>
            <a:picLocks noGrp="1" noChangeAspect="1" noChangeArrowheads="1"/>
          </p:cNvPicPr>
          <p:nvPr>
            <p:ph sz="quarter" idx="2"/>
          </p:nvPr>
        </p:nvPicPr>
        <p:blipFill>
          <a:blip r:embed="rId3">
            <a:extLst>
              <a:ext uri="{28A0092B-C50C-407E-A947-70E740481C1C}">
                <a14:useLocalDpi xmlns:a14="http://schemas.microsoft.com/office/drawing/2010/main" val="0"/>
              </a:ext>
            </a:extLst>
          </a:blip>
          <a:srcRect/>
          <a:stretch>
            <a:fillRect/>
          </a:stretch>
        </p:blipFill>
        <p:spPr bwMode="auto">
          <a:xfrm>
            <a:off x="2027237" y="381000"/>
            <a:ext cx="3429000" cy="5445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080791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1D4EC229-5B45-3346-8C3A-26D9A2E37FED}"/>
              </a:ext>
            </a:extLst>
          </p:cNvPr>
          <p:cNvSpPr>
            <a:spLocks noGrp="1"/>
          </p:cNvSpPr>
          <p:nvPr>
            <p:ph type="body" idx="1"/>
          </p:nvPr>
        </p:nvSpPr>
        <p:spPr>
          <a:xfrm>
            <a:off x="2004059" y="6096000"/>
            <a:ext cx="3520440" cy="651183"/>
          </a:xfrm>
        </p:spPr>
        <p:txBody>
          <a:bodyPr>
            <a:normAutofit/>
          </a:bodyPr>
          <a:lstStyle/>
          <a:p>
            <a:r>
              <a:rPr lang="en-US" sz="3200" dirty="0"/>
              <a:t>Akanji, 2012</a:t>
            </a:r>
            <a:endParaRPr lang="en-GB" sz="3200" dirty="0"/>
          </a:p>
        </p:txBody>
      </p:sp>
      <p:sp>
        <p:nvSpPr>
          <p:cNvPr id="4" name="Text Placeholder 3">
            <a:extLst>
              <a:ext uri="{FF2B5EF4-FFF2-40B4-BE49-F238E27FC236}">
                <a16:creationId xmlns:a16="http://schemas.microsoft.com/office/drawing/2014/main" id="{6FE256E7-09B9-A22A-E247-A4EA6F01892C}"/>
              </a:ext>
            </a:extLst>
          </p:cNvPr>
          <p:cNvSpPr>
            <a:spLocks noGrp="1"/>
          </p:cNvSpPr>
          <p:nvPr>
            <p:ph type="body" sz="half" idx="3"/>
          </p:nvPr>
        </p:nvSpPr>
        <p:spPr>
          <a:xfrm>
            <a:off x="5781198" y="6096001"/>
            <a:ext cx="3520440" cy="651183"/>
          </a:xfrm>
        </p:spPr>
        <p:txBody>
          <a:bodyPr>
            <a:normAutofit/>
          </a:bodyPr>
          <a:lstStyle/>
          <a:p>
            <a:r>
              <a:rPr lang="en-US" sz="3200" dirty="0"/>
              <a:t>Akanji, 2018</a:t>
            </a:r>
            <a:endParaRPr lang="en-GB" sz="3200" dirty="0"/>
          </a:p>
        </p:txBody>
      </p:sp>
      <p:pic>
        <p:nvPicPr>
          <p:cNvPr id="7" name="Content Placeholder 6">
            <a:extLst>
              <a:ext uri="{FF2B5EF4-FFF2-40B4-BE49-F238E27FC236}">
                <a16:creationId xmlns:a16="http://schemas.microsoft.com/office/drawing/2014/main" id="{897A966A-4336-4AB0-8C06-6EF4A1674A77}"/>
              </a:ext>
            </a:extLst>
          </p:cNvPr>
          <p:cNvPicPr>
            <a:picLocks noGrp="1" noChangeAspect="1"/>
          </p:cNvPicPr>
          <p:nvPr>
            <p:ph sz="quarter" idx="4"/>
          </p:nvPr>
        </p:nvPicPr>
        <p:blipFill>
          <a:blip r:embed="rId2"/>
          <a:srcRect t="8858" b="8858"/>
          <a:stretch>
            <a:fillRect/>
          </a:stretch>
        </p:blipFill>
        <p:spPr>
          <a:xfrm rot="5400000">
            <a:off x="5326578" y="159822"/>
            <a:ext cx="6096002" cy="5623959"/>
          </a:xfrm>
          <a:prstGeom prst="rect">
            <a:avLst/>
          </a:prstGeom>
        </p:spPr>
      </p:pic>
      <p:pic>
        <p:nvPicPr>
          <p:cNvPr id="8" name="Content Placeholder 4">
            <a:extLst>
              <a:ext uri="{FF2B5EF4-FFF2-40B4-BE49-F238E27FC236}">
                <a16:creationId xmlns:a16="http://schemas.microsoft.com/office/drawing/2014/main" id="{01FB81D9-BC7C-23A4-B6F5-06F402247A65}"/>
              </a:ext>
            </a:extLst>
          </p:cNvPr>
          <p:cNvPicPr>
            <a:picLocks noGrp="1" noChangeAspect="1"/>
          </p:cNvPicPr>
          <p:nvPr>
            <p:ph sz="quarter" idx="2"/>
          </p:nvPr>
        </p:nvPicPr>
        <p:blipFill>
          <a:blip r:embed="rId3">
            <a:extLst>
              <a:ext uri="{28A0092B-C50C-407E-A947-70E740481C1C}">
                <a14:useLocalDpi xmlns:a14="http://schemas.microsoft.com/office/drawing/2010/main" val="0"/>
              </a:ext>
            </a:extLst>
          </a:blip>
          <a:srcRect/>
          <a:stretch>
            <a:fillRect/>
          </a:stretch>
        </p:blipFill>
        <p:spPr bwMode="auto">
          <a:xfrm>
            <a:off x="463138" y="-152400"/>
            <a:ext cx="5175662" cy="6172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928305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A93C06B-29DE-4F86-9672-AB02D4BF37E3}"/>
              </a:ext>
            </a:extLst>
          </p:cNvPr>
          <p:cNvSpPr>
            <a:spLocks noGrp="1"/>
          </p:cNvSpPr>
          <p:nvPr>
            <p:ph idx="1"/>
          </p:nvPr>
        </p:nvSpPr>
        <p:spPr>
          <a:xfrm>
            <a:off x="1472541" y="381000"/>
            <a:ext cx="8182098" cy="6324600"/>
          </a:xfrm>
        </p:spPr>
        <p:txBody>
          <a:bodyPr>
            <a:normAutofit/>
          </a:bodyPr>
          <a:lstStyle/>
          <a:p>
            <a:pPr marL="0" indent="0">
              <a:buNone/>
            </a:pPr>
            <a:r>
              <a:rPr lang="en-US" sz="3600" dirty="0">
                <a:solidFill>
                  <a:srgbClr val="0070C0"/>
                </a:solidFill>
              </a:rPr>
              <a:t>Various officers are appointed to assist VC in carrying out the varied functions outline above</a:t>
            </a:r>
          </a:p>
          <a:p>
            <a:pPr marL="0" indent="0">
              <a:buNone/>
            </a:pPr>
            <a:endParaRPr lang="en-US" sz="3200" dirty="0"/>
          </a:p>
          <a:p>
            <a:r>
              <a:rPr lang="en-US" sz="3600" dirty="0"/>
              <a:t>Principal Officers</a:t>
            </a:r>
          </a:p>
          <a:p>
            <a:r>
              <a:rPr lang="en-US" sz="3600" dirty="0"/>
              <a:t>Deans of Faculties</a:t>
            </a:r>
          </a:p>
          <a:p>
            <a:r>
              <a:rPr lang="en-US" sz="3600" dirty="0"/>
              <a:t>Directors of Centres</a:t>
            </a:r>
          </a:p>
          <a:p>
            <a:r>
              <a:rPr lang="en-US" sz="3600" dirty="0"/>
              <a:t>Heads of Departments/Units</a:t>
            </a:r>
          </a:p>
          <a:p>
            <a:r>
              <a:rPr lang="en-US" sz="3600" dirty="0"/>
              <a:t>Heads of non- academic units</a:t>
            </a:r>
          </a:p>
          <a:p>
            <a:endParaRPr lang="en-GB" dirty="0"/>
          </a:p>
        </p:txBody>
      </p:sp>
    </p:spTree>
    <p:extLst>
      <p:ext uri="{BB962C8B-B14F-4D97-AF65-F5344CB8AC3E}">
        <p14:creationId xmlns:p14="http://schemas.microsoft.com/office/powerpoint/2010/main" val="3339267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966956-720C-49D8-AB50-D8B5AC15474E}"/>
              </a:ext>
            </a:extLst>
          </p:cNvPr>
          <p:cNvSpPr>
            <a:spLocks noGrp="1"/>
          </p:cNvSpPr>
          <p:nvPr>
            <p:ph type="title"/>
          </p:nvPr>
        </p:nvSpPr>
        <p:spPr>
          <a:xfrm>
            <a:off x="609600" y="320040"/>
            <a:ext cx="9652000" cy="501277"/>
          </a:xfrm>
        </p:spPr>
        <p:txBody>
          <a:bodyPr>
            <a:normAutofit fontScale="90000"/>
          </a:bodyPr>
          <a:lstStyle/>
          <a:p>
            <a:r>
              <a:rPr lang="en-US" dirty="0"/>
              <a:t>Management in university</a:t>
            </a:r>
            <a:endParaRPr lang="en-GB" dirty="0"/>
          </a:p>
        </p:txBody>
      </p:sp>
      <p:sp>
        <p:nvSpPr>
          <p:cNvPr id="3" name="Content Placeholder 2">
            <a:extLst>
              <a:ext uri="{FF2B5EF4-FFF2-40B4-BE49-F238E27FC236}">
                <a16:creationId xmlns:a16="http://schemas.microsoft.com/office/drawing/2014/main" id="{3B436357-DBB9-462F-90F3-78606C860C2C}"/>
              </a:ext>
            </a:extLst>
          </p:cNvPr>
          <p:cNvSpPr>
            <a:spLocks noGrp="1"/>
          </p:cNvSpPr>
          <p:nvPr>
            <p:ph idx="1"/>
          </p:nvPr>
        </p:nvSpPr>
        <p:spPr>
          <a:xfrm>
            <a:off x="609600" y="865121"/>
            <a:ext cx="9652000" cy="5590615"/>
          </a:xfrm>
        </p:spPr>
        <p:txBody>
          <a:bodyPr/>
          <a:lstStyle/>
          <a:p>
            <a:r>
              <a:rPr lang="en-US" dirty="0"/>
              <a:t>University is a multi- directional workplace where variety of specialist are supposed to work together towards achieving specific objectives</a:t>
            </a:r>
          </a:p>
          <a:p>
            <a:pPr marL="0" indent="0">
              <a:buNone/>
            </a:pPr>
            <a:endParaRPr lang="en-US" dirty="0"/>
          </a:p>
          <a:p>
            <a:r>
              <a:rPr lang="en-US" dirty="0">
                <a:solidFill>
                  <a:srgbClr val="FF0000"/>
                </a:solidFill>
              </a:rPr>
              <a:t>Vice- Chancellor is Chief Executive and supported by Principal Officers</a:t>
            </a:r>
          </a:p>
          <a:p>
            <a:pPr marL="0" indent="0">
              <a:buNone/>
            </a:pPr>
            <a:endParaRPr lang="en-US" dirty="0"/>
          </a:p>
          <a:p>
            <a:r>
              <a:rPr lang="en-US" dirty="0">
                <a:solidFill>
                  <a:srgbClr val="00B0F0"/>
                </a:solidFill>
              </a:rPr>
              <a:t>Each PO is the Chief in his/her domain to be assisted by varieties of officers</a:t>
            </a:r>
          </a:p>
          <a:p>
            <a:pPr marL="0" indent="0">
              <a:buNone/>
            </a:pPr>
            <a:endParaRPr lang="en-US" dirty="0"/>
          </a:p>
          <a:p>
            <a:r>
              <a:rPr lang="en-US" dirty="0"/>
              <a:t>There is therefore cascade of authority down to the most junior personnel  </a:t>
            </a:r>
          </a:p>
          <a:p>
            <a:endParaRPr lang="en-GB" dirty="0"/>
          </a:p>
        </p:txBody>
      </p:sp>
    </p:spTree>
    <p:extLst>
      <p:ext uri="{BB962C8B-B14F-4D97-AF65-F5344CB8AC3E}">
        <p14:creationId xmlns:p14="http://schemas.microsoft.com/office/powerpoint/2010/main" val="41508614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F4EB467-A127-4C84-A7A2-099C4F31B346}"/>
              </a:ext>
            </a:extLst>
          </p:cNvPr>
          <p:cNvSpPr>
            <a:spLocks noGrp="1"/>
          </p:cNvSpPr>
          <p:nvPr>
            <p:ph idx="1"/>
          </p:nvPr>
        </p:nvSpPr>
        <p:spPr>
          <a:xfrm>
            <a:off x="609600" y="607775"/>
            <a:ext cx="9652000" cy="5847961"/>
          </a:xfrm>
        </p:spPr>
        <p:txBody>
          <a:bodyPr/>
          <a:lstStyle/>
          <a:p>
            <a:r>
              <a:rPr lang="en-US" dirty="0"/>
              <a:t>Each Dean is the Manager in his Faculty </a:t>
            </a:r>
          </a:p>
          <a:p>
            <a:endParaRPr lang="en-US" dirty="0"/>
          </a:p>
          <a:p>
            <a:r>
              <a:rPr lang="en-US" dirty="0"/>
              <a:t>Head of Department is the Manager in his /her department</a:t>
            </a:r>
          </a:p>
          <a:p>
            <a:endParaRPr lang="en-US" dirty="0"/>
          </a:p>
          <a:p>
            <a:r>
              <a:rPr lang="en-US" dirty="0"/>
              <a:t>Each Level adviser is the Manager over the students in his/her Level</a:t>
            </a:r>
          </a:p>
          <a:p>
            <a:endParaRPr lang="en-US" dirty="0"/>
          </a:p>
          <a:p>
            <a:r>
              <a:rPr lang="en-US" dirty="0"/>
              <a:t>Registrar is the Manager over staff in Registry</a:t>
            </a:r>
          </a:p>
          <a:p>
            <a:endParaRPr lang="en-US" dirty="0"/>
          </a:p>
          <a:p>
            <a:r>
              <a:rPr lang="en-US" dirty="0"/>
              <a:t>Each Unit Head is the Manager overstaff of his/her Unit</a:t>
            </a:r>
          </a:p>
          <a:p>
            <a:pPr>
              <a:buNone/>
            </a:pPr>
            <a:r>
              <a:rPr lang="en-US" dirty="0"/>
              <a:t>							</a:t>
            </a:r>
            <a:r>
              <a:rPr lang="en-US" dirty="0" err="1"/>
              <a:t>etc</a:t>
            </a:r>
            <a:r>
              <a:rPr lang="en-US" dirty="0"/>
              <a:t>  </a:t>
            </a:r>
          </a:p>
        </p:txBody>
      </p:sp>
    </p:spTree>
    <p:extLst>
      <p:ext uri="{BB962C8B-B14F-4D97-AF65-F5344CB8AC3E}">
        <p14:creationId xmlns:p14="http://schemas.microsoft.com/office/powerpoint/2010/main" val="36218260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1EB790D-D346-4A2E-9402-CD19B50907F9}"/>
              </a:ext>
            </a:extLst>
          </p:cNvPr>
          <p:cNvSpPr>
            <a:spLocks noGrp="1"/>
          </p:cNvSpPr>
          <p:nvPr>
            <p:ph sz="half" idx="1"/>
          </p:nvPr>
        </p:nvSpPr>
        <p:spPr>
          <a:xfrm>
            <a:off x="475013" y="0"/>
            <a:ext cx="5026627" cy="6483927"/>
          </a:xfrm>
        </p:spPr>
        <p:txBody>
          <a:bodyPr>
            <a:normAutofit/>
          </a:bodyPr>
          <a:lstStyle/>
          <a:p>
            <a:pPr marL="0" indent="0">
              <a:buNone/>
            </a:pPr>
            <a:endParaRPr lang="en-US" dirty="0"/>
          </a:p>
          <a:p>
            <a:pPr marL="0" indent="0">
              <a:buNone/>
            </a:pPr>
            <a:r>
              <a:rPr lang="en-GB" sz="3200" dirty="0" err="1"/>
              <a:t>Sallee</a:t>
            </a:r>
            <a:r>
              <a:rPr lang="en-GB" sz="3200" dirty="0"/>
              <a:t> (2018) summed up what Management is supposed to achieve:</a:t>
            </a:r>
          </a:p>
          <a:p>
            <a:pPr marL="0" indent="0">
              <a:buNone/>
            </a:pPr>
            <a:endParaRPr lang="en-GB" dirty="0"/>
          </a:p>
          <a:p>
            <a:pPr marL="0" indent="0">
              <a:buNone/>
            </a:pPr>
            <a:endParaRPr lang="en-GB" dirty="0"/>
          </a:p>
          <a:p>
            <a:pPr marL="0" indent="0">
              <a:buNone/>
            </a:pPr>
            <a:r>
              <a:rPr lang="en-GB" sz="3600" dirty="0">
                <a:solidFill>
                  <a:srgbClr val="FF0000"/>
                </a:solidFill>
              </a:rPr>
              <a:t>“harnessing man and material resources for the achievement of an organization”</a:t>
            </a:r>
          </a:p>
        </p:txBody>
      </p:sp>
      <p:sp>
        <p:nvSpPr>
          <p:cNvPr id="4" name="Content Placeholder 3">
            <a:extLst>
              <a:ext uri="{FF2B5EF4-FFF2-40B4-BE49-F238E27FC236}">
                <a16:creationId xmlns:a16="http://schemas.microsoft.com/office/drawing/2014/main" id="{3FCA8F54-9AAB-4799-913D-C7183270241C}"/>
              </a:ext>
            </a:extLst>
          </p:cNvPr>
          <p:cNvSpPr>
            <a:spLocks noGrp="1"/>
          </p:cNvSpPr>
          <p:nvPr>
            <p:ph sz="half" idx="2"/>
          </p:nvPr>
        </p:nvSpPr>
        <p:spPr/>
        <p:txBody>
          <a:bodyPr>
            <a:normAutofit/>
          </a:bodyPr>
          <a:lstStyle/>
          <a:p>
            <a:endParaRPr lang="en-US" dirty="0"/>
          </a:p>
          <a:p>
            <a:endParaRPr lang="en-GB" dirty="0"/>
          </a:p>
          <a:p>
            <a:endParaRPr lang="en-GB" dirty="0"/>
          </a:p>
          <a:p>
            <a:pPr marL="0" indent="0" algn="just">
              <a:buNone/>
            </a:pPr>
            <a:r>
              <a:rPr lang="en-GB" sz="3600" dirty="0">
                <a:solidFill>
                  <a:srgbClr val="0070C0"/>
                </a:solidFill>
              </a:rPr>
              <a:t>It is thus the responsibility of Vice- Chancellor to ensure harmony between and within the work force</a:t>
            </a:r>
          </a:p>
        </p:txBody>
      </p:sp>
    </p:spTree>
    <p:extLst>
      <p:ext uri="{BB962C8B-B14F-4D97-AF65-F5344CB8AC3E}">
        <p14:creationId xmlns:p14="http://schemas.microsoft.com/office/powerpoint/2010/main" val="35870302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5ED1F2-5B56-4379-834D-51D27ACB7F44}"/>
              </a:ext>
            </a:extLst>
          </p:cNvPr>
          <p:cNvSpPr>
            <a:spLocks noGrp="1"/>
          </p:cNvSpPr>
          <p:nvPr>
            <p:ph type="title"/>
          </p:nvPr>
        </p:nvSpPr>
        <p:spPr>
          <a:xfrm>
            <a:off x="6629400" y="533400"/>
            <a:ext cx="3712698" cy="4050476"/>
          </a:xfrm>
        </p:spPr>
        <p:txBody>
          <a:bodyPr>
            <a:normAutofit/>
          </a:bodyPr>
          <a:lstStyle/>
          <a:p>
            <a:pPr algn="ctr"/>
            <a:r>
              <a:rPr lang="en-US" sz="3600" dirty="0"/>
              <a:t>Enhancing corporate governance in university administration</a:t>
            </a:r>
            <a:endParaRPr lang="en-GB" sz="3600" dirty="0"/>
          </a:p>
        </p:txBody>
      </p:sp>
      <p:pic>
        <p:nvPicPr>
          <p:cNvPr id="9" name="Picture Placeholder 8" descr="A picture containing indoor, table, child, toy&#10;&#10;Description automatically generated">
            <a:extLst>
              <a:ext uri="{FF2B5EF4-FFF2-40B4-BE49-F238E27FC236}">
                <a16:creationId xmlns:a16="http://schemas.microsoft.com/office/drawing/2014/main" id="{B2302765-7569-4E97-AF79-C924401767ED}"/>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rcRect l="12486" r="12486"/>
          <a:stretch>
            <a:fillRect/>
          </a:stretch>
        </p:blipFill>
        <p:spPr/>
      </p:pic>
    </p:spTree>
    <p:extLst>
      <p:ext uri="{BB962C8B-B14F-4D97-AF65-F5344CB8AC3E}">
        <p14:creationId xmlns:p14="http://schemas.microsoft.com/office/powerpoint/2010/main" val="10732109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647622-DA8F-4E01-AB6C-9F3BCA689053}"/>
              </a:ext>
            </a:extLst>
          </p:cNvPr>
          <p:cNvSpPr>
            <a:spLocks noGrp="1"/>
          </p:cNvSpPr>
          <p:nvPr>
            <p:ph type="title"/>
          </p:nvPr>
        </p:nvSpPr>
        <p:spPr>
          <a:xfrm>
            <a:off x="1013792" y="702156"/>
            <a:ext cx="9944100" cy="629687"/>
          </a:xfrm>
        </p:spPr>
        <p:txBody>
          <a:bodyPr/>
          <a:lstStyle/>
          <a:p>
            <a:r>
              <a:rPr lang="en-US" dirty="0"/>
              <a:t>		</a:t>
            </a:r>
            <a:r>
              <a:rPr lang="en-US" dirty="0">
                <a:solidFill>
                  <a:srgbClr val="00B050"/>
                </a:solidFill>
              </a:rPr>
              <a:t>Characteristics of world class universities</a:t>
            </a:r>
            <a:endParaRPr lang="en-GB" dirty="0">
              <a:solidFill>
                <a:srgbClr val="00B050"/>
              </a:solidFill>
            </a:endParaRPr>
          </a:p>
        </p:txBody>
      </p:sp>
      <p:sp>
        <p:nvSpPr>
          <p:cNvPr id="3" name="Content Placeholder 2">
            <a:extLst>
              <a:ext uri="{FF2B5EF4-FFF2-40B4-BE49-F238E27FC236}">
                <a16:creationId xmlns:a16="http://schemas.microsoft.com/office/drawing/2014/main" id="{E5D55D14-F566-46CD-8EDB-910AC7D464F6}"/>
              </a:ext>
            </a:extLst>
          </p:cNvPr>
          <p:cNvSpPr>
            <a:spLocks noGrp="1"/>
          </p:cNvSpPr>
          <p:nvPr>
            <p:ph idx="1"/>
          </p:nvPr>
        </p:nvSpPr>
        <p:spPr>
          <a:xfrm>
            <a:off x="581192" y="1331843"/>
            <a:ext cx="11029615" cy="5456583"/>
          </a:xfrm>
        </p:spPr>
        <p:txBody>
          <a:bodyPr>
            <a:normAutofit fontScale="92500" lnSpcReduction="20000"/>
          </a:bodyPr>
          <a:lstStyle/>
          <a:p>
            <a:pPr>
              <a:buFont typeface="Wingdings" panose="05000000000000000000" pitchFamily="2" charset="2"/>
              <a:buChar char="Ø"/>
            </a:pPr>
            <a:endParaRPr lang="en-US" sz="2400" dirty="0"/>
          </a:p>
          <a:p>
            <a:pPr marL="457200" indent="-457200">
              <a:buFont typeface="+mj-lt"/>
              <a:buAutoNum type="arabicPeriod"/>
            </a:pPr>
            <a:r>
              <a:rPr lang="en-US" sz="2400" dirty="0"/>
              <a:t>Very sound </a:t>
            </a:r>
            <a:r>
              <a:rPr lang="en-US" sz="2400" dirty="0">
                <a:solidFill>
                  <a:srgbClr val="FF0000"/>
                </a:solidFill>
              </a:rPr>
              <a:t>FINANCIAL</a:t>
            </a:r>
            <a:r>
              <a:rPr lang="en-US" sz="2400" dirty="0"/>
              <a:t> Base</a:t>
            </a:r>
          </a:p>
          <a:p>
            <a:pPr marL="457200" indent="-457200">
              <a:buFont typeface="+mj-lt"/>
              <a:buAutoNum type="arabicPeriod"/>
            </a:pPr>
            <a:r>
              <a:rPr lang="en-US" sz="2400" dirty="0">
                <a:solidFill>
                  <a:srgbClr val="FF0000"/>
                </a:solidFill>
              </a:rPr>
              <a:t>Availability</a:t>
            </a:r>
            <a:r>
              <a:rPr lang="en-US" sz="2400" dirty="0"/>
              <a:t> of resources for quality </a:t>
            </a:r>
            <a:r>
              <a:rPr lang="en-US" sz="2400" dirty="0">
                <a:solidFill>
                  <a:srgbClr val="FF0000"/>
                </a:solidFill>
              </a:rPr>
              <a:t>Teaching</a:t>
            </a:r>
            <a:r>
              <a:rPr lang="en-US" sz="2400" dirty="0"/>
              <a:t>, </a:t>
            </a:r>
            <a:r>
              <a:rPr lang="en-US" sz="2400" dirty="0">
                <a:solidFill>
                  <a:srgbClr val="FF0000"/>
                </a:solidFill>
              </a:rPr>
              <a:t>Learning</a:t>
            </a:r>
            <a:r>
              <a:rPr lang="en-US" sz="2400" dirty="0"/>
              <a:t> and </a:t>
            </a:r>
            <a:r>
              <a:rPr lang="en-US" sz="2400" dirty="0">
                <a:solidFill>
                  <a:srgbClr val="FF0000"/>
                </a:solidFill>
              </a:rPr>
              <a:t>Research</a:t>
            </a:r>
          </a:p>
          <a:p>
            <a:pPr marL="457200" indent="-457200">
              <a:buFont typeface="+mj-lt"/>
              <a:buAutoNum type="arabicPeriod"/>
            </a:pPr>
            <a:r>
              <a:rPr lang="en-US" sz="2400" dirty="0"/>
              <a:t>Centres where radical thoughts could be expressed without hindrance</a:t>
            </a:r>
          </a:p>
          <a:p>
            <a:pPr marL="457200" indent="-457200">
              <a:buFont typeface="+mj-lt"/>
              <a:buAutoNum type="arabicPeriod"/>
            </a:pPr>
            <a:r>
              <a:rPr lang="en-GB" sz="2400" dirty="0">
                <a:effectLst/>
                <a:latin typeface="Tahoma" panose="020B0604030504040204" pitchFamily="34" charset="0"/>
                <a:ea typeface="Calibri" panose="020F0502020204030204" pitchFamily="34" charset="0"/>
              </a:rPr>
              <a:t>Where </a:t>
            </a:r>
            <a:r>
              <a:rPr lang="en-GB" sz="2400" dirty="0">
                <a:solidFill>
                  <a:srgbClr val="FF0000"/>
                </a:solidFill>
                <a:effectLst/>
                <a:latin typeface="Tahoma" panose="020B0604030504040204" pitchFamily="34" charset="0"/>
                <a:ea typeface="Calibri" panose="020F0502020204030204" pitchFamily="34" charset="0"/>
              </a:rPr>
              <a:t>research</a:t>
            </a:r>
            <a:r>
              <a:rPr lang="en-GB" sz="2400" dirty="0">
                <a:effectLst/>
                <a:latin typeface="Tahoma" panose="020B0604030504040204" pitchFamily="34" charset="0"/>
                <a:ea typeface="Calibri" panose="020F0502020204030204" pitchFamily="34" charset="0"/>
              </a:rPr>
              <a:t> could be conducted </a:t>
            </a:r>
            <a:r>
              <a:rPr lang="en-GB" sz="2400" dirty="0">
                <a:solidFill>
                  <a:srgbClr val="FF0000"/>
                </a:solidFill>
                <a:effectLst/>
                <a:latin typeface="Tahoma" panose="020B0604030504040204" pitchFamily="34" charset="0"/>
                <a:ea typeface="Calibri" panose="020F0502020204030204" pitchFamily="34" charset="0"/>
              </a:rPr>
              <a:t>unfettered</a:t>
            </a:r>
            <a:endParaRPr lang="en-US" sz="2400" dirty="0">
              <a:solidFill>
                <a:srgbClr val="FF0000"/>
              </a:solidFill>
            </a:endParaRPr>
          </a:p>
          <a:p>
            <a:pPr marL="457200" indent="-457200">
              <a:buFont typeface="+mj-lt"/>
              <a:buAutoNum type="arabicPeriod"/>
            </a:pPr>
            <a:r>
              <a:rPr lang="en-US" sz="2400" dirty="0"/>
              <a:t>Presence of </a:t>
            </a:r>
            <a:r>
              <a:rPr lang="en-US" sz="2400" dirty="0">
                <a:solidFill>
                  <a:srgbClr val="FF0000"/>
                </a:solidFill>
              </a:rPr>
              <a:t>Students</a:t>
            </a:r>
            <a:r>
              <a:rPr lang="en-US" sz="2400" dirty="0"/>
              <a:t> and </a:t>
            </a:r>
            <a:r>
              <a:rPr lang="en-US" sz="2400" dirty="0">
                <a:solidFill>
                  <a:srgbClr val="FF0000"/>
                </a:solidFill>
              </a:rPr>
              <a:t>Faculty</a:t>
            </a:r>
            <a:r>
              <a:rPr lang="en-US" sz="2400" dirty="0"/>
              <a:t> from </a:t>
            </a:r>
            <a:r>
              <a:rPr lang="en-US" sz="2400" dirty="0">
                <a:solidFill>
                  <a:srgbClr val="FF0000"/>
                </a:solidFill>
              </a:rPr>
              <a:t>DIVERSE</a:t>
            </a:r>
            <a:r>
              <a:rPr lang="en-US" sz="2400" dirty="0"/>
              <a:t> places </a:t>
            </a:r>
          </a:p>
          <a:p>
            <a:pPr marL="457200" indent="-457200">
              <a:buFont typeface="+mj-lt"/>
              <a:buAutoNum type="arabicPeriod"/>
            </a:pPr>
            <a:r>
              <a:rPr lang="en-US" sz="2400" dirty="0">
                <a:solidFill>
                  <a:srgbClr val="FF0000"/>
                </a:solidFill>
              </a:rPr>
              <a:t>World Class research output</a:t>
            </a:r>
          </a:p>
          <a:p>
            <a:pPr marL="457200" indent="-457200">
              <a:buFont typeface="+mj-lt"/>
              <a:buAutoNum type="arabicPeriod"/>
            </a:pPr>
            <a:r>
              <a:rPr lang="en-US" sz="2400" dirty="0">
                <a:solidFill>
                  <a:schemeClr val="tx1"/>
                </a:solidFill>
              </a:rPr>
              <a:t>Good number of </a:t>
            </a:r>
            <a:r>
              <a:rPr lang="en-US" sz="2400" dirty="0">
                <a:solidFill>
                  <a:srgbClr val="FF0000"/>
                </a:solidFill>
              </a:rPr>
              <a:t>World Class Publications (Citation of work done in the University)</a:t>
            </a:r>
          </a:p>
          <a:p>
            <a:pPr marL="457200" indent="-457200">
              <a:buFont typeface="+mj-lt"/>
              <a:buAutoNum type="arabicPeriod"/>
            </a:pPr>
            <a:r>
              <a:rPr lang="en-GB" sz="2400" dirty="0"/>
              <a:t>Prize winners among Faculties (</a:t>
            </a:r>
            <a:r>
              <a:rPr lang="en-GB" sz="2400" dirty="0" err="1"/>
              <a:t>e.g</a:t>
            </a:r>
            <a:r>
              <a:rPr lang="en-GB" sz="2400" dirty="0"/>
              <a:t> </a:t>
            </a:r>
            <a:r>
              <a:rPr lang="en-GB" sz="2400" dirty="0">
                <a:solidFill>
                  <a:srgbClr val="FF0000"/>
                </a:solidFill>
              </a:rPr>
              <a:t>Nobel Prize, NNOM, FAS, SAN, FNAL, FNAE</a:t>
            </a:r>
            <a:r>
              <a:rPr lang="en-GB" sz="2400" dirty="0"/>
              <a:t> etc)</a:t>
            </a:r>
          </a:p>
          <a:p>
            <a:pPr marL="457200" indent="-457200">
              <a:buFont typeface="+mj-lt"/>
              <a:buAutoNum type="arabicPeriod"/>
            </a:pPr>
            <a:r>
              <a:rPr lang="en-GB" sz="2400" dirty="0"/>
              <a:t>Recognition by outside world </a:t>
            </a:r>
            <a:r>
              <a:rPr lang="en-GB" sz="2400" dirty="0">
                <a:solidFill>
                  <a:srgbClr val="FF0000"/>
                </a:solidFill>
              </a:rPr>
              <a:t>( Ranking)</a:t>
            </a:r>
          </a:p>
          <a:p>
            <a:pPr marL="457200" indent="-457200">
              <a:buFont typeface="+mj-lt"/>
              <a:buAutoNum type="arabicPeriod"/>
            </a:pPr>
            <a:r>
              <a:rPr lang="en-GB" sz="2400" dirty="0">
                <a:solidFill>
                  <a:srgbClr val="FF0000"/>
                </a:solidFill>
              </a:rPr>
              <a:t>Attraction</a:t>
            </a:r>
            <a:r>
              <a:rPr lang="en-GB" sz="2400" dirty="0">
                <a:solidFill>
                  <a:schemeClr val="tx1"/>
                </a:solidFill>
              </a:rPr>
              <a:t> and </a:t>
            </a:r>
            <a:r>
              <a:rPr lang="en-GB" sz="2400" dirty="0">
                <a:solidFill>
                  <a:srgbClr val="FF0000"/>
                </a:solidFill>
              </a:rPr>
              <a:t>Retention</a:t>
            </a:r>
            <a:r>
              <a:rPr lang="en-GB" sz="2400" dirty="0">
                <a:solidFill>
                  <a:schemeClr val="tx1"/>
                </a:solidFill>
              </a:rPr>
              <a:t> of </a:t>
            </a:r>
            <a:r>
              <a:rPr lang="en-GB" sz="2400" dirty="0">
                <a:solidFill>
                  <a:srgbClr val="FF0000"/>
                </a:solidFill>
              </a:rPr>
              <a:t>Best Staff</a:t>
            </a:r>
          </a:p>
          <a:p>
            <a:pPr marL="457200" indent="-457200">
              <a:buFont typeface="+mj-lt"/>
              <a:buAutoNum type="arabicPeriod"/>
            </a:pPr>
            <a:r>
              <a:rPr lang="en-GB" sz="2400" dirty="0">
                <a:solidFill>
                  <a:schemeClr val="tx1"/>
                </a:solidFill>
              </a:rPr>
              <a:t>Produce</a:t>
            </a:r>
            <a:r>
              <a:rPr lang="en-GB" sz="2400" dirty="0">
                <a:solidFill>
                  <a:srgbClr val="FF0000"/>
                </a:solidFill>
              </a:rPr>
              <a:t> ALUMNI </a:t>
            </a:r>
            <a:r>
              <a:rPr lang="en-GB" sz="2400" dirty="0">
                <a:solidFill>
                  <a:schemeClr val="tx1"/>
                </a:solidFill>
              </a:rPr>
              <a:t>who occupy </a:t>
            </a:r>
            <a:r>
              <a:rPr lang="en-GB" sz="2400" dirty="0">
                <a:solidFill>
                  <a:srgbClr val="FF0000"/>
                </a:solidFill>
              </a:rPr>
              <a:t>positions of influence locally, nationally and globally </a:t>
            </a:r>
          </a:p>
          <a:p>
            <a:pPr marL="457200" indent="-457200">
              <a:buFont typeface="+mj-lt"/>
              <a:buAutoNum type="arabicPeriod"/>
            </a:pPr>
            <a:r>
              <a:rPr lang="en-GB" sz="2400" dirty="0">
                <a:solidFill>
                  <a:schemeClr val="tx1"/>
                </a:solidFill>
              </a:rPr>
              <a:t>Signing</a:t>
            </a:r>
            <a:r>
              <a:rPr lang="en-GB" sz="2400" dirty="0">
                <a:solidFill>
                  <a:srgbClr val="FF0000"/>
                </a:solidFill>
              </a:rPr>
              <a:t> MoU</a:t>
            </a:r>
            <a:r>
              <a:rPr lang="en-GB" sz="2400" dirty="0">
                <a:solidFill>
                  <a:schemeClr val="tx1"/>
                </a:solidFill>
              </a:rPr>
              <a:t> with International </a:t>
            </a:r>
            <a:r>
              <a:rPr lang="en-GB" sz="2400" dirty="0">
                <a:solidFill>
                  <a:srgbClr val="FF0000"/>
                </a:solidFill>
              </a:rPr>
              <a:t>Universities</a:t>
            </a:r>
            <a:r>
              <a:rPr lang="en-GB" sz="2400" dirty="0">
                <a:solidFill>
                  <a:schemeClr val="tx1"/>
                </a:solidFill>
              </a:rPr>
              <a:t> and </a:t>
            </a:r>
            <a:r>
              <a:rPr lang="en-GB" sz="2400" dirty="0">
                <a:solidFill>
                  <a:srgbClr val="FF0000"/>
                </a:solidFill>
              </a:rPr>
              <a:t>Organizations </a:t>
            </a:r>
          </a:p>
          <a:p>
            <a:pPr>
              <a:buFont typeface="Wingdings" panose="05000000000000000000" pitchFamily="2" charset="2"/>
              <a:buChar char="Ø"/>
            </a:pPr>
            <a:endParaRPr lang="en-GB" dirty="0"/>
          </a:p>
          <a:p>
            <a:pPr>
              <a:buFont typeface="Wingdings" panose="05000000000000000000" pitchFamily="2" charset="2"/>
              <a:buChar char="Ø"/>
            </a:pPr>
            <a:endParaRPr lang="en-GB" dirty="0"/>
          </a:p>
        </p:txBody>
      </p:sp>
    </p:spTree>
    <p:extLst>
      <p:ext uri="{BB962C8B-B14F-4D97-AF65-F5344CB8AC3E}">
        <p14:creationId xmlns:p14="http://schemas.microsoft.com/office/powerpoint/2010/main" val="28500472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Freeform: Shape 22">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Shape 25">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Isosceles Triangle 19">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Isosceles Triangle 21">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30A2D3F6-60C5-25BA-01E5-B3FF71A7FE8F}"/>
              </a:ext>
            </a:extLst>
          </p:cNvPr>
          <p:cNvSpPr>
            <a:spLocks/>
          </p:cNvSpPr>
          <p:nvPr/>
        </p:nvSpPr>
        <p:spPr>
          <a:xfrm>
            <a:off x="1361375" y="1690972"/>
            <a:ext cx="4666007" cy="4523560"/>
          </a:xfrm>
          <a:prstGeom prst="rect">
            <a:avLst/>
          </a:prstGeom>
        </p:spPr>
        <p:txBody>
          <a:bodyPr>
            <a:normAutofit/>
          </a:bodyPr>
          <a:lstStyle/>
          <a:p>
            <a:pPr defTabSz="822960">
              <a:spcAft>
                <a:spcPts val="600"/>
              </a:spcAft>
            </a:pPr>
            <a:r>
              <a:rPr lang="en-US" sz="3600" kern="1200">
                <a:solidFill>
                  <a:srgbClr val="B30000"/>
                </a:solidFill>
                <a:latin typeface="Algerian" panose="04020705040A02060702" pitchFamily="82" charset="0"/>
                <a:ea typeface="+mn-ea"/>
                <a:cs typeface="+mn-cs"/>
              </a:rPr>
              <a:t>Effective academic leadership for deans and heads of departments in </a:t>
            </a:r>
            <a:r>
              <a:rPr lang="en-US" sz="3600" kern="1200" err="1">
                <a:solidFill>
                  <a:srgbClr val="B30000"/>
                </a:solidFill>
                <a:latin typeface="Algerian" panose="04020705040A02060702" pitchFamily="82" charset="0"/>
                <a:ea typeface="+mn-ea"/>
                <a:cs typeface="+mn-cs"/>
              </a:rPr>
              <a:t>kwasu</a:t>
            </a:r>
            <a:endParaRPr lang="en-GB" sz="4000">
              <a:solidFill>
                <a:srgbClr val="FF0000"/>
              </a:solidFill>
              <a:latin typeface="Algerian" panose="04020705040A02060702" pitchFamily="82" charset="0"/>
            </a:endParaRPr>
          </a:p>
        </p:txBody>
      </p:sp>
      <p:sp>
        <p:nvSpPr>
          <p:cNvPr id="4" name="Content Placeholder 3">
            <a:extLst>
              <a:ext uri="{FF2B5EF4-FFF2-40B4-BE49-F238E27FC236}">
                <a16:creationId xmlns:a16="http://schemas.microsoft.com/office/drawing/2014/main" id="{0145CCF0-32DD-E580-9FA7-3C76471DD8DA}"/>
              </a:ext>
            </a:extLst>
          </p:cNvPr>
          <p:cNvSpPr>
            <a:spLocks/>
          </p:cNvSpPr>
          <p:nvPr/>
        </p:nvSpPr>
        <p:spPr>
          <a:xfrm>
            <a:off x="6164617" y="643467"/>
            <a:ext cx="4666007" cy="5234003"/>
          </a:xfrm>
          <a:prstGeom prst="rect">
            <a:avLst/>
          </a:prstGeom>
        </p:spPr>
        <p:txBody>
          <a:bodyPr>
            <a:normAutofit/>
          </a:bodyPr>
          <a:lstStyle/>
          <a:p>
            <a:pPr defTabSz="822960">
              <a:lnSpc>
                <a:spcPct val="90000"/>
              </a:lnSpc>
              <a:spcAft>
                <a:spcPts val="600"/>
              </a:spcAft>
            </a:pPr>
            <a:endParaRPr lang="en-US" sz="3240" kern="1200" dirty="0">
              <a:solidFill>
                <a:schemeClr val="tx1"/>
              </a:solidFill>
              <a:latin typeface="Amasis MT Pro Medium" panose="02040604050005020304" pitchFamily="18" charset="0"/>
              <a:ea typeface="+mn-ea"/>
              <a:cs typeface="+mn-cs"/>
            </a:endParaRPr>
          </a:p>
          <a:p>
            <a:pPr defTabSz="822960">
              <a:lnSpc>
                <a:spcPct val="90000"/>
              </a:lnSpc>
              <a:spcAft>
                <a:spcPts val="600"/>
              </a:spcAft>
            </a:pPr>
            <a:endParaRPr lang="en-US" sz="3240" kern="1200" dirty="0">
              <a:solidFill>
                <a:schemeClr val="tx1"/>
              </a:solidFill>
              <a:latin typeface="Amasis MT Pro Medium" panose="02040604050005020304" pitchFamily="18" charset="0"/>
              <a:ea typeface="+mn-ea"/>
              <a:cs typeface="+mn-cs"/>
            </a:endParaRPr>
          </a:p>
          <a:p>
            <a:pPr defTabSz="822960">
              <a:lnSpc>
                <a:spcPct val="90000"/>
              </a:lnSpc>
              <a:spcAft>
                <a:spcPts val="600"/>
              </a:spcAft>
            </a:pPr>
            <a:endParaRPr lang="en-US" sz="3240" kern="1200" dirty="0">
              <a:solidFill>
                <a:schemeClr val="tx1"/>
              </a:solidFill>
              <a:latin typeface="Amasis MT Pro Medium" panose="02040604050005020304" pitchFamily="18" charset="0"/>
              <a:ea typeface="+mn-ea"/>
              <a:cs typeface="+mn-cs"/>
            </a:endParaRPr>
          </a:p>
          <a:p>
            <a:pPr defTabSz="822960">
              <a:lnSpc>
                <a:spcPct val="90000"/>
              </a:lnSpc>
              <a:spcAft>
                <a:spcPts val="600"/>
              </a:spcAft>
            </a:pPr>
            <a:endParaRPr lang="en-US" sz="3240" kern="1200" dirty="0">
              <a:solidFill>
                <a:schemeClr val="tx1"/>
              </a:solidFill>
              <a:latin typeface="Amasis MT Pro Medium" panose="02040604050005020304" pitchFamily="18" charset="0"/>
              <a:ea typeface="+mn-ea"/>
              <a:cs typeface="+mn-cs"/>
            </a:endParaRPr>
          </a:p>
          <a:p>
            <a:pPr defTabSz="822960">
              <a:lnSpc>
                <a:spcPct val="90000"/>
              </a:lnSpc>
              <a:spcAft>
                <a:spcPts val="600"/>
              </a:spcAft>
            </a:pPr>
            <a:endParaRPr lang="en-US" sz="3240" kern="1200" dirty="0">
              <a:solidFill>
                <a:schemeClr val="tx1"/>
              </a:solidFill>
              <a:latin typeface="Amasis MT Pro Medium" panose="02040604050005020304" pitchFamily="18" charset="0"/>
              <a:ea typeface="+mn-ea"/>
              <a:cs typeface="+mn-cs"/>
            </a:endParaRPr>
          </a:p>
          <a:p>
            <a:pPr defTabSz="822960">
              <a:lnSpc>
                <a:spcPct val="90000"/>
              </a:lnSpc>
              <a:spcAft>
                <a:spcPts val="600"/>
              </a:spcAft>
            </a:pPr>
            <a:r>
              <a:rPr lang="en-US" sz="3240" kern="1200" dirty="0">
                <a:solidFill>
                  <a:srgbClr val="005993"/>
                </a:solidFill>
                <a:latin typeface="Amasis MT Pro Medium" panose="02040604050005020304" pitchFamily="18" charset="0"/>
                <a:ea typeface="+mn-ea"/>
                <a:cs typeface="+mn-cs"/>
              </a:rPr>
              <a:t>Strategies for Effective Academic Leadership </a:t>
            </a:r>
            <a:r>
              <a:rPr lang="en-US" sz="3240" dirty="0">
                <a:solidFill>
                  <a:srgbClr val="005993"/>
                </a:solidFill>
                <a:latin typeface="Amasis MT Pro Medium" panose="02040604050005020304" pitchFamily="18" charset="0"/>
              </a:rPr>
              <a:t>i</a:t>
            </a:r>
            <a:r>
              <a:rPr lang="en-US" sz="3240" kern="1200" dirty="0">
                <a:solidFill>
                  <a:srgbClr val="005993"/>
                </a:solidFill>
                <a:latin typeface="Amasis MT Pro Medium" panose="02040604050005020304" pitchFamily="18" charset="0"/>
                <a:ea typeface="+mn-ea"/>
                <a:cs typeface="+mn-cs"/>
              </a:rPr>
              <a:t>n the Development and Management </a:t>
            </a:r>
            <a:r>
              <a:rPr lang="en-US" sz="3240" dirty="0">
                <a:solidFill>
                  <a:srgbClr val="005993"/>
                </a:solidFill>
                <a:latin typeface="Amasis MT Pro Medium" panose="02040604050005020304" pitchFamily="18" charset="0"/>
              </a:rPr>
              <a:t>o</a:t>
            </a:r>
            <a:r>
              <a:rPr lang="en-US" sz="3240" kern="1200" dirty="0">
                <a:solidFill>
                  <a:srgbClr val="005993"/>
                </a:solidFill>
                <a:latin typeface="Amasis MT Pro Medium" panose="02040604050005020304" pitchFamily="18" charset="0"/>
                <a:ea typeface="+mn-ea"/>
                <a:cs typeface="+mn-cs"/>
              </a:rPr>
              <a:t>f a World- Class University  </a:t>
            </a:r>
            <a:endParaRPr lang="en-GB" sz="3600" dirty="0">
              <a:solidFill>
                <a:srgbClr val="00B0F0"/>
              </a:solidFill>
              <a:latin typeface="Amasis MT Pro Medium" panose="02040604050005020304" pitchFamily="18" charset="0"/>
            </a:endParaRPr>
          </a:p>
        </p:txBody>
      </p:sp>
      <p:pic>
        <p:nvPicPr>
          <p:cNvPr id="5" name="Picture Placeholder 4" descr="A logo of a book&#10;&#10;Description automatically generated">
            <a:extLst>
              <a:ext uri="{FF2B5EF4-FFF2-40B4-BE49-F238E27FC236}">
                <a16:creationId xmlns:a16="http://schemas.microsoft.com/office/drawing/2014/main" id="{D6BEB758-31F9-52A2-9931-25E135BAF746}"/>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7373" r="17373"/>
          <a:stretch/>
        </p:blipFill>
        <p:spPr bwMode="auto">
          <a:xfrm>
            <a:off x="3984919" y="908875"/>
            <a:ext cx="1167370" cy="1720793"/>
          </a:xfrm>
          <a:prstGeom prst="rect">
            <a:avLst/>
          </a:prstGeom>
          <a:noFill/>
        </p:spPr>
      </p:pic>
      <p:pic>
        <p:nvPicPr>
          <p:cNvPr id="6" name="Picture 5">
            <a:extLst>
              <a:ext uri="{FF2B5EF4-FFF2-40B4-BE49-F238E27FC236}">
                <a16:creationId xmlns:a16="http://schemas.microsoft.com/office/drawing/2014/main" id="{78229016-AC92-EE19-D6D0-01EE96322386}"/>
              </a:ext>
            </a:extLst>
          </p:cNvPr>
          <p:cNvPicPr>
            <a:picLocks noChangeAspect="1"/>
          </p:cNvPicPr>
          <p:nvPr/>
        </p:nvPicPr>
        <p:blipFill>
          <a:blip r:embed="rId3"/>
          <a:stretch>
            <a:fillRect/>
          </a:stretch>
        </p:blipFill>
        <p:spPr>
          <a:xfrm>
            <a:off x="7483319" y="502724"/>
            <a:ext cx="2130216" cy="2130216"/>
          </a:xfrm>
          <a:prstGeom prst="rect">
            <a:avLst/>
          </a:prstGeom>
        </p:spPr>
      </p:pic>
    </p:spTree>
    <p:extLst>
      <p:ext uri="{BB962C8B-B14F-4D97-AF65-F5344CB8AC3E}">
        <p14:creationId xmlns:p14="http://schemas.microsoft.com/office/powerpoint/2010/main" val="19147884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3">
            <a:extLst>
              <a:ext uri="{FF2B5EF4-FFF2-40B4-BE49-F238E27FC236}">
                <a16:creationId xmlns:a16="http://schemas.microsoft.com/office/drawing/2014/main" id="{13F34C57-CF9F-3F82-1535-7AAE402BAF53}"/>
              </a:ext>
            </a:extLst>
          </p:cNvPr>
          <p:cNvGraphicFramePr>
            <a:graphicFrameLocks noGrp="1"/>
          </p:cNvGraphicFramePr>
          <p:nvPr>
            <p:ph idx="1"/>
            <p:extLst>
              <p:ext uri="{D42A27DB-BD31-4B8C-83A1-F6EECF244321}">
                <p14:modId xmlns:p14="http://schemas.microsoft.com/office/powerpoint/2010/main" val="1182525160"/>
              </p:ext>
            </p:extLst>
          </p:nvPr>
        </p:nvGraphicFramePr>
        <p:xfrm>
          <a:off x="4284618" y="376210"/>
          <a:ext cx="7267302" cy="54618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Picture Placeholder 4">
            <a:extLst>
              <a:ext uri="{FF2B5EF4-FFF2-40B4-BE49-F238E27FC236}">
                <a16:creationId xmlns:a16="http://schemas.microsoft.com/office/drawing/2014/main" id="{5AC44A7B-F162-B95F-B618-35C799ACB5FB}"/>
              </a:ext>
            </a:extLst>
          </p:cNvPr>
          <p:cNvPicPr>
            <a:picLocks noGrp="1" noChangeAspect="1"/>
          </p:cNvPicPr>
          <p:nvPr>
            <p:ph type="pic" sz="quarter" idx="13"/>
          </p:nvPr>
        </p:nvPicPr>
        <p:blipFill rotWithShape="1">
          <a:blip r:embed="rId7" cstate="print">
            <a:extLst>
              <a:ext uri="{28A0092B-C50C-407E-A947-70E740481C1C}">
                <a14:useLocalDpi xmlns:a14="http://schemas.microsoft.com/office/drawing/2010/main" val="0"/>
              </a:ext>
            </a:extLst>
          </a:blip>
          <a:srcRect l="17373" r="17373"/>
          <a:stretch/>
        </p:blipFill>
        <p:spPr bwMode="auto">
          <a:xfrm>
            <a:off x="429370" y="1525742"/>
            <a:ext cx="1844703" cy="2403565"/>
          </a:xfrm>
          <a:prstGeom prst="rect">
            <a:avLst/>
          </a:prstGeom>
          <a:noFill/>
        </p:spPr>
      </p:pic>
    </p:spTree>
    <p:extLst>
      <p:ext uri="{BB962C8B-B14F-4D97-AF65-F5344CB8AC3E}">
        <p14:creationId xmlns:p14="http://schemas.microsoft.com/office/powerpoint/2010/main" val="13968306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08B7FE6-9AAB-8055-947A-587E26BEE5CF}"/>
              </a:ext>
            </a:extLst>
          </p:cNvPr>
          <p:cNvSpPr>
            <a:spLocks noGrp="1"/>
          </p:cNvSpPr>
          <p:nvPr>
            <p:ph type="title"/>
          </p:nvPr>
        </p:nvSpPr>
        <p:spPr>
          <a:xfrm>
            <a:off x="762001" y="324640"/>
            <a:ext cx="5314536" cy="1180202"/>
          </a:xfrm>
        </p:spPr>
        <p:txBody>
          <a:bodyPr vert="horz" lIns="91440" tIns="45720" rIns="91440" bIns="45720" rtlCol="0" anchor="ctr">
            <a:normAutofit/>
          </a:bodyPr>
          <a:lstStyle/>
          <a:p>
            <a:r>
              <a:rPr lang="en-US" sz="3200" dirty="0">
                <a:solidFill>
                  <a:srgbClr val="FF0000"/>
                </a:solidFill>
              </a:rPr>
              <a:t>How universities are governed</a:t>
            </a:r>
            <a:endParaRPr lang="en-US" sz="3200" kern="1200" dirty="0">
              <a:solidFill>
                <a:srgbClr val="FF0000"/>
              </a:solidFill>
              <a:latin typeface="+mj-lt"/>
              <a:ea typeface="+mj-ea"/>
              <a:cs typeface="+mj-cs"/>
            </a:endParaRPr>
          </a:p>
        </p:txBody>
      </p:sp>
      <p:sp>
        <p:nvSpPr>
          <p:cNvPr id="4" name="Content Placeholder 3">
            <a:extLst>
              <a:ext uri="{FF2B5EF4-FFF2-40B4-BE49-F238E27FC236}">
                <a16:creationId xmlns:a16="http://schemas.microsoft.com/office/drawing/2014/main" id="{A8370E9C-E72A-EA44-BE1A-AEE1538800B6}"/>
              </a:ext>
            </a:extLst>
          </p:cNvPr>
          <p:cNvSpPr>
            <a:spLocks noGrp="1"/>
          </p:cNvSpPr>
          <p:nvPr>
            <p:ph idx="1"/>
          </p:nvPr>
        </p:nvSpPr>
        <p:spPr>
          <a:xfrm>
            <a:off x="762000" y="1293541"/>
            <a:ext cx="5314543" cy="5458952"/>
          </a:xfrm>
        </p:spPr>
        <p:txBody>
          <a:bodyPr vert="horz" lIns="91440" tIns="45720" rIns="91440" bIns="45720" rtlCol="0" anchor="t">
            <a:normAutofit fontScale="92500" lnSpcReduction="10000"/>
          </a:bodyPr>
          <a:lstStyle/>
          <a:p>
            <a:r>
              <a:rPr lang="en-GB" sz="2800" kern="0" dirty="0">
                <a:solidFill>
                  <a:schemeClr val="tx1"/>
                </a:solidFill>
                <a:latin typeface="Tahoma" panose="020B0604030504040204" pitchFamily="34" charset="0"/>
                <a:ea typeface="Calibri" panose="020F0502020204030204" pitchFamily="34" charset="0"/>
              </a:rPr>
              <a:t>For more than two thousand years, universities had established a way of life, a pattern by which affairs within the community are conducted.</a:t>
            </a:r>
          </a:p>
          <a:p>
            <a:endParaRPr lang="en-GB" sz="1800" kern="0" dirty="0">
              <a:solidFill>
                <a:srgbClr val="00B050"/>
              </a:solidFill>
              <a:latin typeface="Tahoma" panose="020B0604030504040204" pitchFamily="34" charset="0"/>
              <a:ea typeface="Calibri" panose="020F0502020204030204" pitchFamily="34" charset="0"/>
            </a:endParaRPr>
          </a:p>
          <a:p>
            <a:endParaRPr lang="en-GB" sz="1800" kern="0" dirty="0">
              <a:solidFill>
                <a:srgbClr val="00B050"/>
              </a:solidFill>
              <a:latin typeface="Tahoma" panose="020B0604030504040204" pitchFamily="34" charset="0"/>
              <a:ea typeface="Calibri" panose="020F0502020204030204" pitchFamily="34" charset="0"/>
            </a:endParaRPr>
          </a:p>
          <a:p>
            <a:r>
              <a:rPr lang="en-US" sz="2800" kern="0" dirty="0">
                <a:solidFill>
                  <a:srgbClr val="FFFF00"/>
                </a:solidFill>
                <a:latin typeface="Tahoma" panose="020B0604030504040204" pitchFamily="34" charset="0"/>
                <a:ea typeface="Calibri" panose="020F0502020204030204" pitchFamily="34" charset="0"/>
              </a:rPr>
              <a:t>Because they are recognized as unique institutions with self-regulating mechanisms, its governance is structured in such a way as to insulate it from the ‘outside bureaucracy’. Governing Councils are thus established to serve as regulators of activities of the universities.</a:t>
            </a:r>
            <a:endParaRPr lang="en-GB" sz="2800" dirty="0">
              <a:solidFill>
                <a:srgbClr val="FFFF00"/>
              </a:solidFill>
            </a:endParaRPr>
          </a:p>
          <a:p>
            <a:endParaRPr lang="en-US" sz="1800" dirty="0">
              <a:solidFill>
                <a:schemeClr val="tx1"/>
              </a:solidFill>
            </a:endParaRPr>
          </a:p>
        </p:txBody>
      </p:sp>
      <p:sp>
        <p:nvSpPr>
          <p:cNvPr id="10" name="Freeform: Shape 9">
            <a:extLst>
              <a:ext uri="{FF2B5EF4-FFF2-40B4-BE49-F238E27FC236}">
                <a16:creationId xmlns:a16="http://schemas.microsoft.com/office/drawing/2014/main" id="{CF62D2A7-8207-488C-9F46-316BA81A16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582780" y="-2008"/>
            <a:ext cx="5609220" cy="5840278"/>
          </a:xfrm>
          <a:custGeom>
            <a:avLst/>
            <a:gdLst>
              <a:gd name="connsiteX0" fmla="*/ 0 w 5609220"/>
              <a:gd name="connsiteY0" fmla="*/ 0 h 5840278"/>
              <a:gd name="connsiteX1" fmla="*/ 4637091 w 5609220"/>
              <a:gd name="connsiteY1" fmla="*/ 0 h 5840278"/>
              <a:gd name="connsiteX2" fmla="*/ 4822569 w 5609220"/>
              <a:gd name="connsiteY2" fmla="*/ 204077 h 5840278"/>
              <a:gd name="connsiteX3" fmla="*/ 5609220 w 5609220"/>
              <a:gd name="connsiteY3" fmla="*/ 2395363 h 5840278"/>
              <a:gd name="connsiteX4" fmla="*/ 2164305 w 5609220"/>
              <a:gd name="connsiteY4" fmla="*/ 5840278 h 5840278"/>
              <a:gd name="connsiteX5" fmla="*/ 238220 w 5609220"/>
              <a:gd name="connsiteY5" fmla="*/ 5251941 h 5840278"/>
              <a:gd name="connsiteX6" fmla="*/ 0 w 5609220"/>
              <a:gd name="connsiteY6" fmla="*/ 5073803 h 5840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09220" h="5840278">
                <a:moveTo>
                  <a:pt x="0" y="0"/>
                </a:moveTo>
                <a:lnTo>
                  <a:pt x="4637091" y="0"/>
                </a:lnTo>
                <a:lnTo>
                  <a:pt x="4822569" y="204077"/>
                </a:lnTo>
                <a:cubicBezTo>
                  <a:pt x="5314007" y="799562"/>
                  <a:pt x="5609220" y="1562987"/>
                  <a:pt x="5609220" y="2395363"/>
                </a:cubicBezTo>
                <a:cubicBezTo>
                  <a:pt x="5609220" y="4297937"/>
                  <a:pt x="4066879" y="5840278"/>
                  <a:pt x="2164305" y="5840278"/>
                </a:cubicBezTo>
                <a:cubicBezTo>
                  <a:pt x="1450840" y="5840278"/>
                  <a:pt x="788032" y="5623387"/>
                  <a:pt x="238220" y="5251941"/>
                </a:cubicBezTo>
                <a:lnTo>
                  <a:pt x="0" y="5073803"/>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Freeform: Shape 11">
            <a:extLst>
              <a:ext uri="{FF2B5EF4-FFF2-40B4-BE49-F238E27FC236}">
                <a16:creationId xmlns:a16="http://schemas.microsoft.com/office/drawing/2014/main" id="{52AC6D7F-F068-4E11-BB06-F601D89BB9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50141" y="-2"/>
            <a:ext cx="5441859" cy="5654940"/>
          </a:xfrm>
          <a:custGeom>
            <a:avLst/>
            <a:gdLst>
              <a:gd name="connsiteX0" fmla="*/ 1041368 w 5441859"/>
              <a:gd name="connsiteY0" fmla="*/ 0 h 5654940"/>
              <a:gd name="connsiteX1" fmla="*/ 5441859 w 5441859"/>
              <a:gd name="connsiteY1" fmla="*/ 0 h 5654940"/>
              <a:gd name="connsiteX2" fmla="*/ 5441859 w 5441859"/>
              <a:gd name="connsiteY2" fmla="*/ 4820612 h 5654940"/>
              <a:gd name="connsiteX3" fmla="*/ 5285166 w 5441859"/>
              <a:gd name="connsiteY3" fmla="*/ 4957981 h 5654940"/>
              <a:gd name="connsiteX4" fmla="*/ 3267719 w 5441859"/>
              <a:gd name="connsiteY4" fmla="*/ 5654940 h 5654940"/>
              <a:gd name="connsiteX5" fmla="*/ 0 w 5441859"/>
              <a:gd name="connsiteY5" fmla="*/ 2387221 h 5654940"/>
              <a:gd name="connsiteX6" fmla="*/ 957093 w 5441859"/>
              <a:gd name="connsiteY6" fmla="*/ 76595 h 565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41859" h="5654940">
                <a:moveTo>
                  <a:pt x="1041368" y="0"/>
                </a:moveTo>
                <a:lnTo>
                  <a:pt x="5441859" y="0"/>
                </a:lnTo>
                <a:lnTo>
                  <a:pt x="5441859" y="4820612"/>
                </a:lnTo>
                <a:lnTo>
                  <a:pt x="5285166" y="4957981"/>
                </a:lnTo>
                <a:cubicBezTo>
                  <a:pt x="4729628" y="5394557"/>
                  <a:pt x="4029081" y="5654940"/>
                  <a:pt x="3267719" y="5654940"/>
                </a:cubicBezTo>
                <a:cubicBezTo>
                  <a:pt x="1463008" y="5654940"/>
                  <a:pt x="0" y="4191932"/>
                  <a:pt x="0" y="2387221"/>
                </a:cubicBezTo>
                <a:cubicBezTo>
                  <a:pt x="0" y="1484866"/>
                  <a:pt x="365752" y="667936"/>
                  <a:pt x="957093" y="7659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Placeholder 4">
            <a:extLst>
              <a:ext uri="{FF2B5EF4-FFF2-40B4-BE49-F238E27FC236}">
                <a16:creationId xmlns:a16="http://schemas.microsoft.com/office/drawing/2014/main" id="{00FEF238-9E1E-4B7B-C844-E84AAEA8B0B2}"/>
              </a:ext>
            </a:extLst>
          </p:cNvPr>
          <p:cNvPicPr>
            <a:picLocks noGrp="1" noChangeAspect="1"/>
          </p:cNvPicPr>
          <p:nvPr>
            <p:ph type="pic" sz="quarter" idx="13"/>
          </p:nvPr>
        </p:nvPicPr>
        <p:blipFill rotWithShape="1">
          <a:blip r:embed="rId2" cstate="print">
            <a:extLst>
              <a:ext uri="{28A0092B-C50C-407E-A947-70E740481C1C}">
                <a14:useLocalDpi xmlns:a14="http://schemas.microsoft.com/office/drawing/2010/main" val="0"/>
              </a:ext>
            </a:extLst>
          </a:blip>
          <a:srcRect l="17373" r="17373"/>
          <a:stretch/>
        </p:blipFill>
        <p:spPr bwMode="auto">
          <a:xfrm>
            <a:off x="8960038" y="860293"/>
            <a:ext cx="2005752" cy="2818950"/>
          </a:xfrm>
          <a:prstGeom prst="rect">
            <a:avLst/>
          </a:prstGeom>
          <a:noFill/>
        </p:spPr>
      </p:pic>
    </p:spTree>
    <p:extLst>
      <p:ext uri="{BB962C8B-B14F-4D97-AF65-F5344CB8AC3E}">
        <p14:creationId xmlns:p14="http://schemas.microsoft.com/office/powerpoint/2010/main" val="1357695492"/>
      </p:ext>
    </p:extLst>
  </p:cSld>
  <p:clrMapOvr>
    <a:overrideClrMapping bg1="dk1" tx1="lt1" bg2="dk2" tx2="lt2" accent1="accent1" accent2="accent2" accent3="accent3" accent4="accent4" accent5="accent5" accent6="accent6" hlink="hlink" folHlink="folHlink"/>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68DEC2-A9CC-5F31-6F03-DB2AB37D2B25}"/>
              </a:ext>
            </a:extLst>
          </p:cNvPr>
          <p:cNvSpPr>
            <a:spLocks noGrp="1"/>
          </p:cNvSpPr>
          <p:nvPr>
            <p:ph type="title"/>
          </p:nvPr>
        </p:nvSpPr>
        <p:spPr>
          <a:xfrm>
            <a:off x="1981200" y="320040"/>
            <a:ext cx="7242048" cy="518160"/>
          </a:xfrm>
        </p:spPr>
        <p:txBody>
          <a:bodyPr>
            <a:normAutofit fontScale="90000"/>
          </a:bodyPr>
          <a:lstStyle/>
          <a:p>
            <a:r>
              <a:rPr lang="en-US" dirty="0">
                <a:solidFill>
                  <a:srgbClr val="FF0000"/>
                </a:solidFill>
              </a:rPr>
              <a:t>Committee system</a:t>
            </a:r>
            <a:endParaRPr lang="en-GB" dirty="0"/>
          </a:p>
        </p:txBody>
      </p:sp>
      <p:sp>
        <p:nvSpPr>
          <p:cNvPr id="3" name="Content Placeholder 2">
            <a:extLst>
              <a:ext uri="{FF2B5EF4-FFF2-40B4-BE49-F238E27FC236}">
                <a16:creationId xmlns:a16="http://schemas.microsoft.com/office/drawing/2014/main" id="{C2E026E2-D079-4D2A-EE2E-78BBC53C8596}"/>
              </a:ext>
            </a:extLst>
          </p:cNvPr>
          <p:cNvSpPr>
            <a:spLocks noGrp="1"/>
          </p:cNvSpPr>
          <p:nvPr>
            <p:ph sz="half" idx="1"/>
          </p:nvPr>
        </p:nvSpPr>
        <p:spPr>
          <a:xfrm>
            <a:off x="1981200" y="1066800"/>
            <a:ext cx="3520440" cy="4800600"/>
          </a:xfrm>
        </p:spPr>
        <p:txBody>
          <a:bodyPr>
            <a:normAutofit/>
          </a:bodyPr>
          <a:lstStyle/>
          <a:p>
            <a:pPr marL="0" indent="0" algn="r">
              <a:buNone/>
            </a:pPr>
            <a:r>
              <a:rPr lang="en-US" dirty="0">
                <a:effectLst/>
                <a:latin typeface="Tahoma" panose="020B0604030504040204" pitchFamily="34" charset="0"/>
                <a:ea typeface="Calibri" panose="020F0502020204030204" pitchFamily="34" charset="0"/>
              </a:rPr>
              <a:t>Committee system in universities refers to a structure comprising various committees that are responsible for decision – making, policy formulation, and oversight related to academic and administrative matters.</a:t>
            </a:r>
            <a:endParaRPr lang="en-GB" dirty="0"/>
          </a:p>
        </p:txBody>
      </p:sp>
      <p:sp>
        <p:nvSpPr>
          <p:cNvPr id="4" name="Content Placeholder 3">
            <a:extLst>
              <a:ext uri="{FF2B5EF4-FFF2-40B4-BE49-F238E27FC236}">
                <a16:creationId xmlns:a16="http://schemas.microsoft.com/office/drawing/2014/main" id="{C8C83C96-92F7-E8EB-8585-237B2AA13AE7}"/>
              </a:ext>
            </a:extLst>
          </p:cNvPr>
          <p:cNvSpPr>
            <a:spLocks noGrp="1"/>
          </p:cNvSpPr>
          <p:nvPr>
            <p:ph sz="half" idx="2"/>
          </p:nvPr>
        </p:nvSpPr>
        <p:spPr>
          <a:xfrm>
            <a:off x="5702808" y="2057400"/>
            <a:ext cx="3898392" cy="4267200"/>
          </a:xfrm>
        </p:spPr>
        <p:txBody>
          <a:bodyPr>
            <a:normAutofit/>
          </a:bodyPr>
          <a:lstStyle/>
          <a:p>
            <a:pPr marL="0" indent="0" algn="just">
              <a:buNone/>
            </a:pPr>
            <a:r>
              <a:rPr lang="en-US" dirty="0">
                <a:solidFill>
                  <a:srgbClr val="00B050"/>
                </a:solidFill>
                <a:effectLst/>
                <a:ea typeface="Tahoma" panose="020B0604030504040204" pitchFamily="34" charset="0"/>
                <a:cs typeface="Tahoma" panose="020B0604030504040204" pitchFamily="34" charset="0"/>
              </a:rPr>
              <a:t>Such Committees exist to:</a:t>
            </a:r>
          </a:p>
          <a:p>
            <a:pPr algn="just"/>
            <a:r>
              <a:rPr lang="en-US" dirty="0">
                <a:solidFill>
                  <a:srgbClr val="0070C0"/>
                </a:solidFill>
                <a:effectLst/>
                <a:ea typeface="Tahoma" panose="020B0604030504040204" pitchFamily="34" charset="0"/>
                <a:cs typeface="Tahoma" panose="020B0604030504040204" pitchFamily="34" charset="0"/>
              </a:rPr>
              <a:t>streamline processes,</a:t>
            </a:r>
          </a:p>
          <a:p>
            <a:pPr marL="0" indent="0" algn="just">
              <a:buNone/>
            </a:pPr>
            <a:endParaRPr lang="en-US" sz="1050" dirty="0">
              <a:solidFill>
                <a:srgbClr val="0070C0"/>
              </a:solidFill>
              <a:ea typeface="Tahoma" panose="020B0604030504040204" pitchFamily="34" charset="0"/>
              <a:cs typeface="Tahoma" panose="020B0604030504040204" pitchFamily="34" charset="0"/>
            </a:endParaRPr>
          </a:p>
          <a:p>
            <a:pPr algn="just"/>
            <a:r>
              <a:rPr lang="en-US" dirty="0">
                <a:solidFill>
                  <a:srgbClr val="0070C0"/>
                </a:solidFill>
                <a:effectLst/>
                <a:ea typeface="Tahoma" panose="020B0604030504040204" pitchFamily="34" charset="0"/>
                <a:cs typeface="Tahoma" panose="020B0604030504040204" pitchFamily="34" charset="0"/>
              </a:rPr>
              <a:t>ensure transparency, </a:t>
            </a:r>
          </a:p>
          <a:p>
            <a:pPr marL="0" indent="0" algn="just">
              <a:buNone/>
            </a:pPr>
            <a:endParaRPr lang="en-US" sz="1100" dirty="0">
              <a:solidFill>
                <a:srgbClr val="0070C0"/>
              </a:solidFill>
              <a:ea typeface="Tahoma" panose="020B0604030504040204" pitchFamily="34" charset="0"/>
              <a:cs typeface="Tahoma" panose="020B0604030504040204" pitchFamily="34" charset="0"/>
            </a:endParaRPr>
          </a:p>
          <a:p>
            <a:pPr algn="just"/>
            <a:r>
              <a:rPr lang="en-US" dirty="0">
                <a:solidFill>
                  <a:srgbClr val="0070C0"/>
                </a:solidFill>
                <a:effectLst/>
                <a:ea typeface="Tahoma" panose="020B0604030504040204" pitchFamily="34" charset="0"/>
                <a:cs typeface="Tahoma" panose="020B0604030504040204" pitchFamily="34" charset="0"/>
              </a:rPr>
              <a:t>involve different stakeholders in university governance</a:t>
            </a:r>
            <a:endParaRPr lang="en-GB" dirty="0">
              <a:solidFill>
                <a:srgbClr val="0070C0"/>
              </a:solidFill>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6719418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A61892-3222-C43C-9CC4-1EC535D6B765}"/>
              </a:ext>
            </a:extLst>
          </p:cNvPr>
          <p:cNvSpPr>
            <a:spLocks noGrp="1"/>
          </p:cNvSpPr>
          <p:nvPr>
            <p:ph type="title"/>
          </p:nvPr>
        </p:nvSpPr>
        <p:spPr>
          <a:xfrm>
            <a:off x="1619098" y="320041"/>
            <a:ext cx="7966253" cy="411797"/>
          </a:xfrm>
        </p:spPr>
        <p:txBody>
          <a:bodyPr>
            <a:noAutofit/>
          </a:bodyPr>
          <a:lstStyle/>
          <a:p>
            <a:r>
              <a:rPr lang="en-US" sz="2400" b="1" dirty="0">
                <a:solidFill>
                  <a:srgbClr val="FF0000"/>
                </a:solidFill>
              </a:rPr>
              <a:t>Examples of Committees</a:t>
            </a:r>
            <a:endParaRPr lang="en-GB" sz="2400" b="1" dirty="0">
              <a:solidFill>
                <a:srgbClr val="FF0000"/>
              </a:solidFill>
            </a:endParaRPr>
          </a:p>
        </p:txBody>
      </p:sp>
      <p:sp>
        <p:nvSpPr>
          <p:cNvPr id="3" name="Content Placeholder 2">
            <a:extLst>
              <a:ext uri="{FF2B5EF4-FFF2-40B4-BE49-F238E27FC236}">
                <a16:creationId xmlns:a16="http://schemas.microsoft.com/office/drawing/2014/main" id="{4802CA53-9CF8-E59A-9C51-6AD8AF953020}"/>
              </a:ext>
            </a:extLst>
          </p:cNvPr>
          <p:cNvSpPr>
            <a:spLocks noGrp="1"/>
          </p:cNvSpPr>
          <p:nvPr>
            <p:ph sz="half" idx="1"/>
          </p:nvPr>
        </p:nvSpPr>
        <p:spPr>
          <a:xfrm>
            <a:off x="1981200" y="838201"/>
            <a:ext cx="3520440" cy="5287963"/>
          </a:xfrm>
        </p:spPr>
        <p:txBody>
          <a:bodyPr>
            <a:normAutofit lnSpcReduction="10000"/>
          </a:bodyPr>
          <a:lstStyle/>
          <a:p>
            <a:pPr marL="0" indent="0">
              <a:buNone/>
            </a:pPr>
            <a:r>
              <a:rPr lang="en-US" dirty="0">
                <a:solidFill>
                  <a:srgbClr val="00B050"/>
                </a:solidFill>
              </a:rPr>
              <a:t>Council Committees</a:t>
            </a:r>
          </a:p>
          <a:p>
            <a:pPr marL="0" indent="0">
              <a:buNone/>
            </a:pPr>
            <a:endParaRPr lang="en-US" dirty="0">
              <a:solidFill>
                <a:srgbClr val="0070C0"/>
              </a:solidFill>
            </a:endParaRPr>
          </a:p>
          <a:p>
            <a:pPr marL="0" indent="0">
              <a:buNone/>
            </a:pPr>
            <a:r>
              <a:rPr lang="en-US" dirty="0">
                <a:solidFill>
                  <a:srgbClr val="0070C0"/>
                </a:solidFill>
              </a:rPr>
              <a:t>Senate Committees</a:t>
            </a:r>
          </a:p>
          <a:p>
            <a:pPr marL="0" indent="0">
              <a:buNone/>
            </a:pPr>
            <a:endParaRPr lang="en-US" dirty="0">
              <a:solidFill>
                <a:srgbClr val="0070C0"/>
              </a:solidFill>
            </a:endParaRPr>
          </a:p>
          <a:p>
            <a:pPr marL="0" indent="0">
              <a:buNone/>
            </a:pPr>
            <a:r>
              <a:rPr lang="en-US" dirty="0">
                <a:solidFill>
                  <a:srgbClr val="0070C0"/>
                </a:solidFill>
              </a:rPr>
              <a:t>University – wide Committees </a:t>
            </a:r>
          </a:p>
          <a:p>
            <a:pPr marL="0" indent="0">
              <a:buNone/>
            </a:pPr>
            <a:endParaRPr lang="en-US" dirty="0">
              <a:solidFill>
                <a:srgbClr val="0070C0"/>
              </a:solidFill>
            </a:endParaRPr>
          </a:p>
          <a:p>
            <a:pPr marL="0" indent="0">
              <a:buNone/>
            </a:pPr>
            <a:r>
              <a:rPr lang="en-US" dirty="0">
                <a:solidFill>
                  <a:srgbClr val="0070C0"/>
                </a:solidFill>
              </a:rPr>
              <a:t>Administrative Committee of Vice- Chancellor</a:t>
            </a:r>
          </a:p>
          <a:p>
            <a:pPr marL="0" indent="0">
              <a:buNone/>
            </a:pPr>
            <a:endParaRPr lang="en-US" dirty="0">
              <a:solidFill>
                <a:srgbClr val="00B050"/>
              </a:solidFill>
            </a:endParaRPr>
          </a:p>
          <a:p>
            <a:pPr marL="0" indent="0">
              <a:buNone/>
            </a:pPr>
            <a:endParaRPr lang="en-GB" dirty="0">
              <a:solidFill>
                <a:srgbClr val="00B050"/>
              </a:solidFill>
            </a:endParaRPr>
          </a:p>
        </p:txBody>
      </p:sp>
      <p:sp>
        <p:nvSpPr>
          <p:cNvPr id="4" name="Content Placeholder 3">
            <a:extLst>
              <a:ext uri="{FF2B5EF4-FFF2-40B4-BE49-F238E27FC236}">
                <a16:creationId xmlns:a16="http://schemas.microsoft.com/office/drawing/2014/main" id="{12796C1D-DBB1-A6B0-1176-2415FA3F0ABF}"/>
              </a:ext>
            </a:extLst>
          </p:cNvPr>
          <p:cNvSpPr>
            <a:spLocks noGrp="1"/>
          </p:cNvSpPr>
          <p:nvPr>
            <p:ph sz="half" idx="2"/>
          </p:nvPr>
        </p:nvSpPr>
        <p:spPr>
          <a:xfrm>
            <a:off x="5702808" y="3276601"/>
            <a:ext cx="3520440" cy="2849563"/>
          </a:xfrm>
        </p:spPr>
        <p:txBody>
          <a:bodyPr>
            <a:normAutofit lnSpcReduction="10000"/>
          </a:bodyPr>
          <a:lstStyle/>
          <a:p>
            <a:pPr marL="0" indent="0">
              <a:buNone/>
            </a:pPr>
            <a:r>
              <a:rPr lang="en-GB" dirty="0"/>
              <a:t>Faculty Committees</a:t>
            </a:r>
          </a:p>
          <a:p>
            <a:pPr marL="0" indent="0">
              <a:buNone/>
            </a:pPr>
            <a:r>
              <a:rPr lang="en-GB" dirty="0">
                <a:solidFill>
                  <a:srgbClr val="FF0000"/>
                </a:solidFill>
              </a:rPr>
              <a:t>Standing Committees</a:t>
            </a:r>
          </a:p>
          <a:p>
            <a:pPr marL="0" indent="0">
              <a:buNone/>
            </a:pPr>
            <a:r>
              <a:rPr lang="en-GB" dirty="0">
                <a:solidFill>
                  <a:srgbClr val="FF0000"/>
                </a:solidFill>
              </a:rPr>
              <a:t>Ad- Hoc Committees</a:t>
            </a:r>
          </a:p>
          <a:p>
            <a:pPr marL="0" indent="0">
              <a:buNone/>
            </a:pPr>
            <a:endParaRPr lang="en-GB" dirty="0">
              <a:solidFill>
                <a:srgbClr val="00B050"/>
              </a:solidFill>
            </a:endParaRPr>
          </a:p>
          <a:p>
            <a:pPr marL="0" indent="0">
              <a:buNone/>
            </a:pPr>
            <a:r>
              <a:rPr lang="en-GB" dirty="0">
                <a:solidFill>
                  <a:srgbClr val="00B050"/>
                </a:solidFill>
              </a:rPr>
              <a:t>Departmental Committees</a:t>
            </a:r>
          </a:p>
        </p:txBody>
      </p:sp>
    </p:spTree>
    <p:extLst>
      <p:ext uri="{BB962C8B-B14F-4D97-AF65-F5344CB8AC3E}">
        <p14:creationId xmlns:p14="http://schemas.microsoft.com/office/powerpoint/2010/main" val="27252741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51507BB4-F397-4AD2-A8DE-17F94402ACB0}"/>
              </a:ext>
            </a:extLst>
          </p:cNvPr>
          <p:cNvSpPr>
            <a:spLocks noGrp="1"/>
          </p:cNvSpPr>
          <p:nvPr>
            <p:ph sz="half" idx="2"/>
          </p:nvPr>
        </p:nvSpPr>
        <p:spPr>
          <a:xfrm>
            <a:off x="6545766" y="2286000"/>
            <a:ext cx="4025590" cy="2308302"/>
          </a:xfrm>
        </p:spPr>
        <p:txBody>
          <a:bodyPr>
            <a:normAutofit fontScale="85000" lnSpcReduction="20000"/>
          </a:bodyPr>
          <a:lstStyle/>
          <a:p>
            <a:endParaRPr lang="en-US" sz="4000" dirty="0">
              <a:solidFill>
                <a:srgbClr val="B30000"/>
              </a:solidFill>
            </a:endParaRPr>
          </a:p>
          <a:p>
            <a:pPr marL="0" indent="0">
              <a:buNone/>
            </a:pPr>
            <a:r>
              <a:rPr lang="en-US" sz="4700" dirty="0">
                <a:solidFill>
                  <a:srgbClr val="B30000"/>
                </a:solidFill>
              </a:rPr>
              <a:t>What then is expectation of the university from you??? </a:t>
            </a:r>
            <a:endParaRPr lang="en-GB" sz="4700" dirty="0">
              <a:solidFill>
                <a:srgbClr val="FF0000"/>
              </a:solidFill>
            </a:endParaRPr>
          </a:p>
          <a:p>
            <a:endParaRPr lang="en-NG" dirty="0"/>
          </a:p>
        </p:txBody>
      </p:sp>
      <p:pic>
        <p:nvPicPr>
          <p:cNvPr id="1026" name="Picture 2" descr="A businessman appoints a group of people a new leader. Appointment of a head  to form a team. Project leadership. Distribution of duties. Career growth  Stock Photo - Alamy">
            <a:extLst>
              <a:ext uri="{FF2B5EF4-FFF2-40B4-BE49-F238E27FC236}">
                <a16:creationId xmlns:a16="http://schemas.microsoft.com/office/drawing/2014/main" id="{7839B33F-D139-49DB-AEEF-049FE2666019}"/>
              </a:ext>
            </a:extLst>
          </p:cNvPr>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185854" y="546411"/>
            <a:ext cx="5910146" cy="53525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98510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5A0118C5-4F8D-4CF4-BADD-53FEACC6C4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7" name="Group 26">
            <a:extLst>
              <a:ext uri="{FF2B5EF4-FFF2-40B4-BE49-F238E27FC236}">
                <a16:creationId xmlns:a16="http://schemas.microsoft.com/office/drawing/2014/main" id="{2A638C7D-9088-41A9-88A0-7357157BC16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31180" y="1109243"/>
            <a:ext cx="4842710" cy="4842710"/>
            <a:chOff x="1881974" y="1174396"/>
            <a:chExt cx="5290997" cy="5290997"/>
          </a:xfrm>
        </p:grpSpPr>
        <p:sp>
          <p:nvSpPr>
            <p:cNvPr id="28" name="Oval 27">
              <a:extLst>
                <a:ext uri="{FF2B5EF4-FFF2-40B4-BE49-F238E27FC236}">
                  <a16:creationId xmlns:a16="http://schemas.microsoft.com/office/drawing/2014/main" id="{9714B173-1D32-4BBC-A685-1F5D257ABD7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881974" y="1174396"/>
              <a:ext cx="5290997" cy="5290997"/>
            </a:xfrm>
            <a:prstGeom prst="ellipse">
              <a:avLst/>
            </a:prstGeom>
            <a:solidFill>
              <a:srgbClr val="FFFF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BEF82DD1-2343-4F41-B6A7-A6489A713E9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881974" y="1174396"/>
              <a:ext cx="5290997" cy="5290997"/>
            </a:xfrm>
            <a:prstGeom prst="ellipse">
              <a:avLst/>
            </a:prstGeom>
            <a:solidFill>
              <a:schemeClr val="accent2">
                <a:alpha val="3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1" name="Oval 30">
            <a:extLst>
              <a:ext uri="{FF2B5EF4-FFF2-40B4-BE49-F238E27FC236}">
                <a16:creationId xmlns:a16="http://schemas.microsoft.com/office/drawing/2014/main" id="{4E0A5C5C-2A95-428E-9F6A-0D29EBD57C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80270" y="1095407"/>
            <a:ext cx="4754948" cy="4754948"/>
          </a:xfrm>
          <a:prstGeom prst="ellipse">
            <a:avLst/>
          </a:prstGeom>
          <a:solidFill>
            <a:schemeClr val="tx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CE671868-19D4-A3CA-0E2B-194014806140}"/>
              </a:ext>
            </a:extLst>
          </p:cNvPr>
          <p:cNvSpPr>
            <a:spLocks noGrp="1"/>
          </p:cNvSpPr>
          <p:nvPr>
            <p:ph type="title"/>
          </p:nvPr>
        </p:nvSpPr>
        <p:spPr>
          <a:xfrm>
            <a:off x="5644751" y="568517"/>
            <a:ext cx="6161004" cy="886379"/>
          </a:xfrm>
        </p:spPr>
        <p:txBody>
          <a:bodyPr vert="horz" lIns="91440" tIns="45720" rIns="91440" bIns="45720" rtlCol="0" anchor="ctr">
            <a:normAutofit/>
          </a:bodyPr>
          <a:lstStyle/>
          <a:p>
            <a:r>
              <a:rPr lang="en-US" sz="4400" b="1" kern="1200">
                <a:solidFill>
                  <a:schemeClr val="bg1"/>
                </a:solidFill>
                <a:latin typeface="+mj-lt"/>
                <a:ea typeface="+mj-ea"/>
                <a:cs typeface="+mj-cs"/>
              </a:rPr>
              <a:t>KWASU CORE Values</a:t>
            </a:r>
          </a:p>
        </p:txBody>
      </p:sp>
      <p:grpSp>
        <p:nvGrpSpPr>
          <p:cNvPr id="212" name="Group 211">
            <a:extLst>
              <a:ext uri="{FF2B5EF4-FFF2-40B4-BE49-F238E27FC236}">
                <a16:creationId xmlns:a16="http://schemas.microsoft.com/office/drawing/2014/main" id="{3F219210-B16A-47B6-9AA8-207DAFF37E6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77893"/>
            <a:ext cx="1861854" cy="717514"/>
            <a:chOff x="0" y="377893"/>
            <a:chExt cx="1861854" cy="717514"/>
          </a:xfrm>
          <a:solidFill>
            <a:schemeClr val="bg1"/>
          </a:solidFill>
        </p:grpSpPr>
        <p:sp>
          <p:nvSpPr>
            <p:cNvPr id="213" name="Freeform: Shape 212">
              <a:extLst>
                <a:ext uri="{FF2B5EF4-FFF2-40B4-BE49-F238E27FC236}">
                  <a16:creationId xmlns:a16="http://schemas.microsoft.com/office/drawing/2014/main" id="{C5A741B9-65EC-4C5B-9FE0-4A18575771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377893"/>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7963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283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7963"/>
                  </a:lnTo>
                  <a:lnTo>
                    <a:pt x="1613277" y="39017"/>
                  </a:lnTo>
                  <a:lnTo>
                    <a:pt x="1374516" y="277779"/>
                  </a:lnTo>
                  <a:lnTo>
                    <a:pt x="1135754" y="39017"/>
                  </a:lnTo>
                  <a:lnTo>
                    <a:pt x="896745" y="277779"/>
                  </a:lnTo>
                  <a:lnTo>
                    <a:pt x="657984" y="39017"/>
                  </a:lnTo>
                  <a:lnTo>
                    <a:pt x="419222" y="277779"/>
                  </a:lnTo>
                  <a:lnTo>
                    <a:pt x="180458" y="39017"/>
                  </a:lnTo>
                  <a:lnTo>
                    <a:pt x="0" y="219283"/>
                  </a:lnTo>
                  <a:lnTo>
                    <a:pt x="0" y="180458"/>
                  </a:lnTo>
                  <a:close/>
                </a:path>
              </a:pathLst>
            </a:custGeom>
            <a:grpFill/>
            <a:ln w="9525" cap="flat">
              <a:noFill/>
              <a:prstDash val="solid"/>
              <a:miter/>
            </a:ln>
          </p:spPr>
          <p:txBody>
            <a:bodyPr wrap="square" rtlCol="0" anchor="ctr">
              <a:noAutofit/>
            </a:bodyPr>
            <a:lstStyle/>
            <a:p>
              <a:endParaRPr lang="en-US"/>
            </a:p>
          </p:txBody>
        </p:sp>
        <p:sp>
          <p:nvSpPr>
            <p:cNvPr id="214" name="Freeform: Shape 213">
              <a:extLst>
                <a:ext uri="{FF2B5EF4-FFF2-40B4-BE49-F238E27FC236}">
                  <a16:creationId xmlns:a16="http://schemas.microsoft.com/office/drawing/2014/main" id="{C0BB4301-41FA-4453-956F-A11CC664B68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17628"/>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8208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475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8208"/>
                  </a:lnTo>
                  <a:lnTo>
                    <a:pt x="1613277" y="39017"/>
                  </a:lnTo>
                  <a:lnTo>
                    <a:pt x="1374516" y="277779"/>
                  </a:lnTo>
                  <a:lnTo>
                    <a:pt x="1135754" y="39017"/>
                  </a:lnTo>
                  <a:lnTo>
                    <a:pt x="896745" y="277779"/>
                  </a:lnTo>
                  <a:lnTo>
                    <a:pt x="657984" y="39017"/>
                  </a:lnTo>
                  <a:lnTo>
                    <a:pt x="419222" y="277779"/>
                  </a:lnTo>
                  <a:lnTo>
                    <a:pt x="180458" y="39017"/>
                  </a:lnTo>
                  <a:lnTo>
                    <a:pt x="0" y="219475"/>
                  </a:lnTo>
                  <a:lnTo>
                    <a:pt x="0" y="180458"/>
                  </a:lnTo>
                  <a:close/>
                </a:path>
              </a:pathLst>
            </a:custGeom>
            <a:grpFill/>
            <a:ln w="9525" cap="flat">
              <a:noFill/>
              <a:prstDash val="solid"/>
              <a:miter/>
            </a:ln>
          </p:spPr>
          <p:txBody>
            <a:bodyPr wrap="square" rtlCol="0" anchor="ctr">
              <a:noAutofit/>
            </a:bodyPr>
            <a:lstStyle/>
            <a:p>
              <a:endParaRPr lang="en-US" dirty="0"/>
            </a:p>
          </p:txBody>
        </p:sp>
      </p:grpSp>
      <p:pic>
        <p:nvPicPr>
          <p:cNvPr id="5" name="Picture Placeholder 4">
            <a:extLst>
              <a:ext uri="{FF2B5EF4-FFF2-40B4-BE49-F238E27FC236}">
                <a16:creationId xmlns:a16="http://schemas.microsoft.com/office/drawing/2014/main" id="{244F283B-05AF-BF82-D875-BEA6EB35DCDB}"/>
              </a:ext>
            </a:extLst>
          </p:cNvPr>
          <p:cNvPicPr>
            <a:picLocks noGrp="1" noChangeAspect="1"/>
          </p:cNvPicPr>
          <p:nvPr>
            <p:ph type="pic" sz="quarter" idx="13"/>
          </p:nvPr>
        </p:nvPicPr>
        <p:blipFill rotWithShape="1">
          <a:blip r:embed="rId2" cstate="print">
            <a:extLst>
              <a:ext uri="{28A0092B-C50C-407E-A947-70E740481C1C}">
                <a14:useLocalDpi xmlns:a14="http://schemas.microsoft.com/office/drawing/2010/main" val="0"/>
              </a:ext>
            </a:extLst>
          </a:blip>
          <a:srcRect l="17373" r="17373"/>
          <a:stretch/>
        </p:blipFill>
        <p:spPr bwMode="auto">
          <a:xfrm>
            <a:off x="2264985" y="1864214"/>
            <a:ext cx="1985517" cy="3217333"/>
          </a:xfrm>
          <a:prstGeom prst="rect">
            <a:avLst/>
          </a:prstGeom>
          <a:noFill/>
        </p:spPr>
      </p:pic>
      <p:sp>
        <p:nvSpPr>
          <p:cNvPr id="215" name="Content Placeholder 3">
            <a:extLst>
              <a:ext uri="{FF2B5EF4-FFF2-40B4-BE49-F238E27FC236}">
                <a16:creationId xmlns:a16="http://schemas.microsoft.com/office/drawing/2014/main" id="{8AFCE6E6-84A8-292B-35F3-B29F2726FB5A}"/>
              </a:ext>
            </a:extLst>
          </p:cNvPr>
          <p:cNvSpPr>
            <a:spLocks noGrp="1"/>
          </p:cNvSpPr>
          <p:nvPr>
            <p:ph idx="1"/>
          </p:nvPr>
        </p:nvSpPr>
        <p:spPr>
          <a:xfrm>
            <a:off x="6234868" y="1820368"/>
            <a:ext cx="5217173" cy="4548533"/>
          </a:xfrm>
        </p:spPr>
        <p:txBody>
          <a:bodyPr vert="horz" lIns="91440" tIns="45720" rIns="91440" bIns="45720" rtlCol="0">
            <a:normAutofit fontScale="85000" lnSpcReduction="20000"/>
          </a:bodyPr>
          <a:lstStyle/>
          <a:p>
            <a:endParaRPr lang="en-US" dirty="0">
              <a:solidFill>
                <a:schemeClr val="bg1"/>
              </a:solidFill>
            </a:endParaRPr>
          </a:p>
          <a:p>
            <a:pPr>
              <a:spcAft>
                <a:spcPts val="800"/>
              </a:spcAft>
            </a:pPr>
            <a:r>
              <a:rPr lang="en-US" sz="3300" dirty="0">
                <a:solidFill>
                  <a:schemeClr val="bg1"/>
                </a:solidFill>
                <a:effectLst/>
              </a:rPr>
              <a:t>I</a:t>
            </a:r>
            <a:r>
              <a:rPr lang="en-US" sz="3300" b="1" dirty="0">
                <a:solidFill>
                  <a:schemeClr val="bg1"/>
                </a:solidFill>
                <a:effectLst/>
              </a:rPr>
              <a:t>ntegrity</a:t>
            </a:r>
          </a:p>
          <a:p>
            <a:pPr>
              <a:spcAft>
                <a:spcPts val="800"/>
              </a:spcAft>
            </a:pPr>
            <a:r>
              <a:rPr lang="en-US" sz="3300" b="1" dirty="0">
                <a:solidFill>
                  <a:schemeClr val="bg1"/>
                </a:solidFill>
                <a:effectLst/>
              </a:rPr>
              <a:t>Excellence</a:t>
            </a:r>
          </a:p>
          <a:p>
            <a:pPr>
              <a:spcAft>
                <a:spcPts val="800"/>
              </a:spcAft>
            </a:pPr>
            <a:r>
              <a:rPr lang="en-US" sz="3300" b="1" dirty="0">
                <a:solidFill>
                  <a:schemeClr val="bg1"/>
                </a:solidFill>
                <a:effectLst/>
              </a:rPr>
              <a:t>Resilience</a:t>
            </a:r>
          </a:p>
          <a:p>
            <a:pPr>
              <a:spcAft>
                <a:spcPts val="800"/>
              </a:spcAft>
            </a:pPr>
            <a:r>
              <a:rPr lang="en-US" sz="3300" b="1" dirty="0">
                <a:solidFill>
                  <a:schemeClr val="bg1"/>
                </a:solidFill>
                <a:effectLst/>
              </a:rPr>
              <a:t>Creativity</a:t>
            </a:r>
          </a:p>
          <a:p>
            <a:pPr>
              <a:spcAft>
                <a:spcPts val="800"/>
              </a:spcAft>
            </a:pPr>
            <a:r>
              <a:rPr lang="en-US" sz="3300" b="1" dirty="0">
                <a:solidFill>
                  <a:schemeClr val="bg1"/>
                </a:solidFill>
                <a:effectLst/>
              </a:rPr>
              <a:t>Commitment</a:t>
            </a:r>
          </a:p>
          <a:p>
            <a:pPr>
              <a:spcAft>
                <a:spcPts val="800"/>
              </a:spcAft>
            </a:pPr>
            <a:r>
              <a:rPr lang="en-US" sz="3300" b="1" dirty="0">
                <a:solidFill>
                  <a:schemeClr val="bg1"/>
                </a:solidFill>
                <a:effectLst/>
              </a:rPr>
              <a:t>Compassion </a:t>
            </a:r>
          </a:p>
          <a:p>
            <a:pPr>
              <a:spcAft>
                <a:spcPts val="800"/>
              </a:spcAft>
            </a:pPr>
            <a:r>
              <a:rPr lang="en-US" sz="3300" b="1" dirty="0">
                <a:solidFill>
                  <a:schemeClr val="bg1"/>
                </a:solidFill>
                <a:effectLst/>
              </a:rPr>
              <a:t>Collaboration 			</a:t>
            </a:r>
            <a:r>
              <a:rPr lang="en-US" sz="3000" b="1" dirty="0">
                <a:solidFill>
                  <a:schemeClr val="bg1"/>
                </a:solidFill>
                <a:effectLst/>
              </a:rPr>
              <a:t>	</a:t>
            </a:r>
            <a:r>
              <a:rPr lang="en-US" b="1" dirty="0">
                <a:solidFill>
                  <a:schemeClr val="bg1"/>
                </a:solidFill>
                <a:effectLst/>
              </a:rPr>
              <a:t>					</a:t>
            </a:r>
          </a:p>
          <a:p>
            <a:endParaRPr lang="en-US" dirty="0">
              <a:solidFill>
                <a:schemeClr val="bg1"/>
              </a:solidFill>
            </a:endParaRPr>
          </a:p>
        </p:txBody>
      </p:sp>
      <p:grpSp>
        <p:nvGrpSpPr>
          <p:cNvPr id="216" name="Graphic 185">
            <a:extLst>
              <a:ext uri="{FF2B5EF4-FFF2-40B4-BE49-F238E27FC236}">
                <a16:creationId xmlns:a16="http://schemas.microsoft.com/office/drawing/2014/main" id="{582A903B-6B78-4F0A-B7C9-3D80499020B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428634" y="5987064"/>
            <a:ext cx="1054466" cy="469689"/>
            <a:chOff x="9841624" y="4115729"/>
            <a:chExt cx="602169" cy="268223"/>
          </a:xfrm>
          <a:solidFill>
            <a:schemeClr val="bg1"/>
          </a:solidFill>
        </p:grpSpPr>
        <p:sp>
          <p:nvSpPr>
            <p:cNvPr id="217" name="Freeform: Shape 216">
              <a:extLst>
                <a:ext uri="{FF2B5EF4-FFF2-40B4-BE49-F238E27FC236}">
                  <a16:creationId xmlns:a16="http://schemas.microsoft.com/office/drawing/2014/main" id="{D510EA93-8F64-42C8-A630-D449506E95E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218" name="Freeform: Shape 217">
              <a:extLst>
                <a:ext uri="{FF2B5EF4-FFF2-40B4-BE49-F238E27FC236}">
                  <a16:creationId xmlns:a16="http://schemas.microsoft.com/office/drawing/2014/main" id="{06CB53FC-E4DA-4001-928B-9998A85EA5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219" name="Freeform: Shape 218">
              <a:extLst>
                <a:ext uri="{FF2B5EF4-FFF2-40B4-BE49-F238E27FC236}">
                  <a16:creationId xmlns:a16="http://schemas.microsoft.com/office/drawing/2014/main" id="{D210B969-4FDF-4AAC-9397-63D5434958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220" name="Freeform: Shape 219">
              <a:extLst>
                <a:ext uri="{FF2B5EF4-FFF2-40B4-BE49-F238E27FC236}">
                  <a16:creationId xmlns:a16="http://schemas.microsoft.com/office/drawing/2014/main" id="{570B3EF0-84EA-4F47-86A3-1EA1F644A4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221" name="Freeform: Shape 220">
              <a:extLst>
                <a:ext uri="{FF2B5EF4-FFF2-40B4-BE49-F238E27FC236}">
                  <a16:creationId xmlns:a16="http://schemas.microsoft.com/office/drawing/2014/main" id="{259369A8-EF57-42A1-8EC8-F6A9F92A3AD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2141037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36413E-8C85-3402-EF16-04EBCAFC6620}"/>
              </a:ext>
            </a:extLst>
          </p:cNvPr>
          <p:cNvSpPr>
            <a:spLocks noGrp="1"/>
          </p:cNvSpPr>
          <p:nvPr>
            <p:ph type="title"/>
          </p:nvPr>
        </p:nvSpPr>
        <p:spPr>
          <a:xfrm>
            <a:off x="1981200" y="320040"/>
            <a:ext cx="7242048" cy="441960"/>
          </a:xfrm>
        </p:spPr>
        <p:txBody>
          <a:bodyPr>
            <a:normAutofit fontScale="90000"/>
          </a:bodyPr>
          <a:lstStyle/>
          <a:p>
            <a:r>
              <a:rPr lang="en-US" dirty="0">
                <a:solidFill>
                  <a:srgbClr val="00B050"/>
                </a:solidFill>
              </a:rPr>
              <a:t>Please Advise</a:t>
            </a:r>
            <a:endParaRPr lang="en-GB" dirty="0">
              <a:solidFill>
                <a:srgbClr val="00B050"/>
              </a:solidFill>
            </a:endParaRPr>
          </a:p>
        </p:txBody>
      </p:sp>
      <p:sp>
        <p:nvSpPr>
          <p:cNvPr id="4" name="Content Placeholder 3">
            <a:extLst>
              <a:ext uri="{FF2B5EF4-FFF2-40B4-BE49-F238E27FC236}">
                <a16:creationId xmlns:a16="http://schemas.microsoft.com/office/drawing/2014/main" id="{6037F31E-3FEB-A6AC-BC6C-10FAC8F0DB2B}"/>
              </a:ext>
            </a:extLst>
          </p:cNvPr>
          <p:cNvSpPr>
            <a:spLocks noGrp="1"/>
          </p:cNvSpPr>
          <p:nvPr>
            <p:ph sz="half" idx="2"/>
          </p:nvPr>
        </p:nvSpPr>
        <p:spPr>
          <a:xfrm>
            <a:off x="5702807" y="1757548"/>
            <a:ext cx="4224963" cy="4780411"/>
          </a:xfrm>
        </p:spPr>
        <p:txBody>
          <a:bodyPr>
            <a:noAutofit/>
          </a:bodyPr>
          <a:lstStyle/>
          <a:p>
            <a:pPr marL="0" indent="0">
              <a:buNone/>
            </a:pPr>
            <a:r>
              <a:rPr lang="en-US" sz="3600" dirty="0"/>
              <a:t>I</a:t>
            </a:r>
            <a:r>
              <a:rPr lang="en-GB" sz="3600" dirty="0"/>
              <a:t>n a number of cases, style and content of  communication have a bearing on success or lack of it, of administrators  </a:t>
            </a:r>
            <a:endParaRPr lang="en-US" sz="3600" dirty="0"/>
          </a:p>
        </p:txBody>
      </p:sp>
      <p:pic>
        <p:nvPicPr>
          <p:cNvPr id="1026" name="Picture 2" descr="35 Best Good Advice Quotes in English - List Bark">
            <a:extLst>
              <a:ext uri="{FF2B5EF4-FFF2-40B4-BE49-F238E27FC236}">
                <a16:creationId xmlns:a16="http://schemas.microsoft.com/office/drawing/2014/main" id="{4DA83B4B-2312-3DA9-1CAF-05D5E6CC8E39}"/>
              </a:ext>
            </a:extLst>
          </p:cNvPr>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368135" y="1056904"/>
            <a:ext cx="5334673" cy="54962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54789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80424E6-02D3-8FBF-D582-05748A518A41}"/>
              </a:ext>
            </a:extLst>
          </p:cNvPr>
          <p:cNvSpPr>
            <a:spLocks noGrp="1"/>
          </p:cNvSpPr>
          <p:nvPr>
            <p:ph sz="half" idx="1"/>
          </p:nvPr>
        </p:nvSpPr>
        <p:spPr>
          <a:xfrm>
            <a:off x="838200" y="877988"/>
            <a:ext cx="5181600" cy="4234845"/>
          </a:xfrm>
        </p:spPr>
        <p:txBody>
          <a:bodyPr>
            <a:noAutofit/>
          </a:bodyPr>
          <a:lstStyle/>
          <a:p>
            <a:pPr marL="0" lvl="0" indent="0">
              <a:lnSpc>
                <a:spcPct val="107000"/>
              </a:lnSpc>
              <a:spcAft>
                <a:spcPts val="800"/>
              </a:spcAft>
              <a:buNone/>
            </a:pPr>
            <a:r>
              <a:rPr lang="en-GB" b="1" i="1" dirty="0">
                <a:effectLst/>
                <a:latin typeface="Tahoma" panose="020B0604030504040204" pitchFamily="34" charset="0"/>
                <a:ea typeface="Calibri" panose="020F0502020204030204" pitchFamily="34" charset="0"/>
                <a:cs typeface="Times New Roman" panose="02020603050405020304" pitchFamily="18" charset="0"/>
              </a:rPr>
              <a:t>Timeliness</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GB" kern="0" dirty="0">
                <a:solidFill>
                  <a:srgbClr val="0070C0"/>
                </a:solidFill>
                <a:effectLst/>
                <a:latin typeface="Tahoma" panose="020B0604030504040204" pitchFamily="34" charset="0"/>
                <a:ea typeface="Calibri" panose="020F0502020204030204" pitchFamily="34" charset="0"/>
              </a:rPr>
              <a:t>Among institutions that respect time is the university. When a programme is scheduled for 9am, it means 9.00am, not 9.01am. Over time, this tradition is being gradually lost in our universities. As Deans and </a:t>
            </a:r>
            <a:r>
              <a:rPr lang="en-GB" kern="0" dirty="0" err="1">
                <a:solidFill>
                  <a:srgbClr val="0070C0"/>
                </a:solidFill>
                <a:effectLst/>
                <a:latin typeface="Tahoma" panose="020B0604030504040204" pitchFamily="34" charset="0"/>
                <a:ea typeface="Calibri" panose="020F0502020204030204" pitchFamily="34" charset="0"/>
              </a:rPr>
              <a:t>HoDs</a:t>
            </a:r>
            <a:r>
              <a:rPr lang="en-GB" kern="0" dirty="0">
                <a:solidFill>
                  <a:srgbClr val="0070C0"/>
                </a:solidFill>
                <a:effectLst/>
                <a:latin typeface="Tahoma" panose="020B0604030504040204" pitchFamily="34" charset="0"/>
                <a:ea typeface="Calibri" panose="020F0502020204030204" pitchFamily="34" charset="0"/>
              </a:rPr>
              <a:t>, you are expected to lead in this regard</a:t>
            </a:r>
            <a:endParaRPr lang="en-GB" dirty="0">
              <a:solidFill>
                <a:srgbClr val="0070C0"/>
              </a:solidFill>
            </a:endParaRPr>
          </a:p>
        </p:txBody>
      </p:sp>
      <p:sp>
        <p:nvSpPr>
          <p:cNvPr id="4" name="Content Placeholder 3">
            <a:extLst>
              <a:ext uri="{FF2B5EF4-FFF2-40B4-BE49-F238E27FC236}">
                <a16:creationId xmlns:a16="http://schemas.microsoft.com/office/drawing/2014/main" id="{B58896BC-9623-E5F3-39F9-F54ECBEE7FFC}"/>
              </a:ext>
            </a:extLst>
          </p:cNvPr>
          <p:cNvSpPr>
            <a:spLocks noGrp="1"/>
          </p:cNvSpPr>
          <p:nvPr>
            <p:ph sz="half" idx="2"/>
          </p:nvPr>
        </p:nvSpPr>
        <p:spPr>
          <a:xfrm>
            <a:off x="6407728" y="1566746"/>
            <a:ext cx="4710545" cy="5036131"/>
          </a:xfrm>
        </p:spPr>
        <p:txBody>
          <a:bodyPr>
            <a:normAutofit fontScale="92500" lnSpcReduction="20000"/>
          </a:bodyPr>
          <a:lstStyle/>
          <a:p>
            <a:pPr marL="342900" lvl="0" indent="-342900">
              <a:lnSpc>
                <a:spcPct val="107000"/>
              </a:lnSpc>
              <a:spcAft>
                <a:spcPts val="800"/>
              </a:spcAft>
              <a:buFont typeface="+mj-lt"/>
              <a:buAutoNum type="arabicPeriod"/>
            </a:pPr>
            <a:endParaRPr lang="en-GB" sz="1800" b="1" i="1" dirty="0">
              <a:effectLst/>
              <a:latin typeface="Tahoma" panose="020B0604030504040204" pitchFamily="34" charset="0"/>
              <a:ea typeface="Calibri" panose="020F0502020204030204" pitchFamily="34" charset="0"/>
              <a:cs typeface="Times New Roman" panose="02020603050405020304" pitchFamily="18" charset="0"/>
            </a:endParaRPr>
          </a:p>
          <a:p>
            <a:pPr marL="0" lvl="0" indent="0">
              <a:lnSpc>
                <a:spcPct val="107000"/>
              </a:lnSpc>
              <a:spcAft>
                <a:spcPts val="800"/>
              </a:spcAft>
              <a:buNone/>
            </a:pPr>
            <a:endParaRPr lang="en-GB" sz="1800" b="1" i="1" dirty="0">
              <a:effectLst/>
              <a:latin typeface="Tahoma" panose="020B0604030504040204" pitchFamily="34" charset="0"/>
              <a:ea typeface="Calibri" panose="020F0502020204030204" pitchFamily="34" charset="0"/>
              <a:cs typeface="Times New Roman" panose="02020603050405020304" pitchFamily="18" charset="0"/>
            </a:endParaRPr>
          </a:p>
          <a:p>
            <a:pPr marL="0" lvl="0" indent="0">
              <a:lnSpc>
                <a:spcPct val="107000"/>
              </a:lnSpc>
              <a:spcAft>
                <a:spcPts val="800"/>
              </a:spcAft>
              <a:buNone/>
            </a:pPr>
            <a:r>
              <a:rPr lang="en-GB" sz="3600" b="1" i="1" dirty="0">
                <a:effectLst/>
                <a:latin typeface="Tahoma" panose="020B0604030504040204" pitchFamily="34" charset="0"/>
                <a:ea typeface="Calibri" panose="020F0502020204030204" pitchFamily="34" charset="0"/>
                <a:cs typeface="Times New Roman" panose="02020603050405020304" pitchFamily="18" charset="0"/>
              </a:rPr>
              <a:t>Courtesy</a:t>
            </a:r>
            <a:endParaRPr lang="en-GB" sz="36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GB" sz="3000" kern="0" dirty="0">
                <a:solidFill>
                  <a:srgbClr val="00B050"/>
                </a:solidFill>
                <a:latin typeface="Tahoma" panose="020B0604030504040204" pitchFamily="34" charset="0"/>
                <a:ea typeface="Calibri" panose="020F0502020204030204" pitchFamily="34" charset="0"/>
              </a:rPr>
              <a:t>There is </a:t>
            </a:r>
            <a:r>
              <a:rPr lang="en-GB" sz="3000" kern="0" dirty="0">
                <a:solidFill>
                  <a:srgbClr val="00B050"/>
                </a:solidFill>
                <a:effectLst/>
                <a:latin typeface="Tahoma" panose="020B0604030504040204" pitchFamily="34" charset="0"/>
                <a:ea typeface="Calibri" panose="020F0502020204030204" pitchFamily="34" charset="0"/>
              </a:rPr>
              <a:t>respect for order. In a university setting, the order of precedence is expertly set out. Everybody know that the Vice- Chancellor is number one, followed by his Deputies, Registrar, Bursar, Deans, Directors, Heads of Departments and so on.</a:t>
            </a:r>
            <a:endParaRPr lang="en-GB" sz="3000" dirty="0">
              <a:solidFill>
                <a:srgbClr val="00B050"/>
              </a:solidFill>
            </a:endParaRPr>
          </a:p>
        </p:txBody>
      </p:sp>
    </p:spTree>
    <p:extLst>
      <p:ext uri="{BB962C8B-B14F-4D97-AF65-F5344CB8AC3E}">
        <p14:creationId xmlns:p14="http://schemas.microsoft.com/office/powerpoint/2010/main" val="91124213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03A39A3-73E7-9276-69D8-E3781EF87E87}"/>
              </a:ext>
            </a:extLst>
          </p:cNvPr>
          <p:cNvSpPr>
            <a:spLocks noGrp="1"/>
          </p:cNvSpPr>
          <p:nvPr>
            <p:ph type="title"/>
          </p:nvPr>
        </p:nvSpPr>
        <p:spPr>
          <a:xfrm>
            <a:off x="3479181" y="193331"/>
            <a:ext cx="7861610" cy="1215641"/>
          </a:xfrm>
        </p:spPr>
        <p:txBody>
          <a:bodyPr>
            <a:normAutofit/>
          </a:bodyPr>
          <a:lstStyle/>
          <a:p>
            <a:pPr algn="just"/>
            <a:r>
              <a:rPr lang="en-GB" sz="4000" b="1" dirty="0">
                <a:solidFill>
                  <a:srgbClr val="0070C0"/>
                </a:solidFill>
              </a:rPr>
              <a:t>At any official function, 10am means 10.00 not 10.01Hrs</a:t>
            </a:r>
          </a:p>
        </p:txBody>
      </p:sp>
      <p:sp>
        <p:nvSpPr>
          <p:cNvPr id="4" name="Content Placeholder 3">
            <a:extLst>
              <a:ext uri="{FF2B5EF4-FFF2-40B4-BE49-F238E27FC236}">
                <a16:creationId xmlns:a16="http://schemas.microsoft.com/office/drawing/2014/main" id="{F9F2CE92-C092-5387-87FA-74150703BA64}"/>
              </a:ext>
            </a:extLst>
          </p:cNvPr>
          <p:cNvSpPr>
            <a:spLocks noGrp="1"/>
          </p:cNvSpPr>
          <p:nvPr>
            <p:ph idx="1"/>
          </p:nvPr>
        </p:nvSpPr>
        <p:spPr>
          <a:xfrm>
            <a:off x="3088060" y="1632857"/>
            <a:ext cx="8463860" cy="4205188"/>
          </a:xfrm>
        </p:spPr>
        <p:txBody>
          <a:bodyPr>
            <a:normAutofit/>
          </a:bodyPr>
          <a:lstStyle/>
          <a:p>
            <a:pPr marL="0" indent="0">
              <a:buNone/>
            </a:pPr>
            <a:r>
              <a:rPr lang="en-US" sz="3600" dirty="0">
                <a:solidFill>
                  <a:srgbClr val="FF0000"/>
                </a:solidFill>
              </a:rPr>
              <a:t>At any official university function, the Vice Chancellor should not arrive the venue before any Dean.</a:t>
            </a:r>
          </a:p>
          <a:p>
            <a:pPr marL="0" indent="0">
              <a:buNone/>
            </a:pPr>
            <a:endParaRPr lang="en-US" dirty="0">
              <a:solidFill>
                <a:srgbClr val="FF0000"/>
              </a:solidFill>
            </a:endParaRPr>
          </a:p>
          <a:p>
            <a:pPr marL="0" indent="0">
              <a:buNone/>
            </a:pPr>
            <a:endParaRPr lang="en-US" dirty="0">
              <a:solidFill>
                <a:srgbClr val="FF0000"/>
              </a:solidFill>
            </a:endParaRPr>
          </a:p>
          <a:p>
            <a:pPr marL="0" indent="0">
              <a:buNone/>
            </a:pPr>
            <a:r>
              <a:rPr lang="en-US" sz="3600" dirty="0">
                <a:solidFill>
                  <a:srgbClr val="00B050"/>
                </a:solidFill>
              </a:rPr>
              <a:t>At Faculty level, no Head of Department should arrive after the Dean.</a:t>
            </a:r>
          </a:p>
          <a:p>
            <a:endParaRPr lang="en-US" dirty="0">
              <a:solidFill>
                <a:srgbClr val="00B050"/>
              </a:solidFill>
            </a:endParaRPr>
          </a:p>
        </p:txBody>
      </p:sp>
      <p:pic>
        <p:nvPicPr>
          <p:cNvPr id="5" name="Picture Placeholder 4">
            <a:extLst>
              <a:ext uri="{FF2B5EF4-FFF2-40B4-BE49-F238E27FC236}">
                <a16:creationId xmlns:a16="http://schemas.microsoft.com/office/drawing/2014/main" id="{9285B30D-3F84-D661-6594-14E28F39576A}"/>
              </a:ext>
            </a:extLst>
          </p:cNvPr>
          <p:cNvPicPr>
            <a:picLocks noGrp="1" noChangeAspect="1"/>
          </p:cNvPicPr>
          <p:nvPr>
            <p:ph type="pic" sz="quarter" idx="13"/>
          </p:nvPr>
        </p:nvPicPr>
        <p:blipFill rotWithShape="1">
          <a:blip r:embed="rId2" cstate="print">
            <a:extLst>
              <a:ext uri="{28A0092B-C50C-407E-A947-70E740481C1C}">
                <a14:useLocalDpi xmlns:a14="http://schemas.microsoft.com/office/drawing/2010/main" val="0"/>
              </a:ext>
            </a:extLst>
          </a:blip>
          <a:srcRect l="17373" r="17373"/>
          <a:stretch/>
        </p:blipFill>
        <p:spPr bwMode="auto">
          <a:xfrm>
            <a:off x="736746" y="193331"/>
            <a:ext cx="1586780" cy="1865376"/>
          </a:xfrm>
          <a:prstGeom prst="rect">
            <a:avLst/>
          </a:prstGeom>
          <a:noFill/>
        </p:spPr>
      </p:pic>
    </p:spTree>
    <p:extLst>
      <p:ext uri="{BB962C8B-B14F-4D97-AF65-F5344CB8AC3E}">
        <p14:creationId xmlns:p14="http://schemas.microsoft.com/office/powerpoint/2010/main" val="31997652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0B36C6B-229E-174D-17AC-0AA9510B28FC}"/>
              </a:ext>
            </a:extLst>
          </p:cNvPr>
          <p:cNvSpPr>
            <a:spLocks noGrp="1"/>
          </p:cNvSpPr>
          <p:nvPr>
            <p:ph sz="half" idx="1"/>
          </p:nvPr>
        </p:nvSpPr>
        <p:spPr>
          <a:xfrm>
            <a:off x="838200" y="1551296"/>
            <a:ext cx="5181600" cy="4625667"/>
          </a:xfrm>
        </p:spPr>
        <p:txBody>
          <a:bodyPr/>
          <a:lstStyle/>
          <a:p>
            <a:pPr marL="0" indent="0">
              <a:buNone/>
            </a:pPr>
            <a:r>
              <a:rPr lang="en-US" dirty="0">
                <a:solidFill>
                  <a:srgbClr val="FF0000"/>
                </a:solidFill>
                <a:effectLst/>
                <a:latin typeface="Tahoma" panose="020B0604030504040204" pitchFamily="34" charset="0"/>
                <a:ea typeface="Calibri" panose="020F0502020204030204" pitchFamily="34" charset="0"/>
              </a:rPr>
              <a:t>Mentorship</a:t>
            </a:r>
          </a:p>
          <a:p>
            <a:pPr marL="0" indent="0">
              <a:buNone/>
            </a:pPr>
            <a:r>
              <a:rPr lang="en-US" dirty="0">
                <a:effectLst/>
                <a:latin typeface="Tahoma" panose="020B0604030504040204" pitchFamily="34" charset="0"/>
                <a:ea typeface="Calibri" panose="020F0502020204030204" pitchFamily="34" charset="0"/>
              </a:rPr>
              <a:t>You are expected to provide support and help in your offices. The more experienced individual is supposed to teach and give help and advice to a less experienced person.</a:t>
            </a:r>
            <a:endParaRPr lang="en-GB" dirty="0"/>
          </a:p>
          <a:p>
            <a:pPr marL="0" indent="0">
              <a:buNone/>
            </a:pPr>
            <a:endParaRPr lang="en-GB" dirty="0"/>
          </a:p>
        </p:txBody>
      </p:sp>
      <p:pic>
        <p:nvPicPr>
          <p:cNvPr id="5" name="Content Placeholder 4" descr="Image result for mentorship">
            <a:extLst>
              <a:ext uri="{FF2B5EF4-FFF2-40B4-BE49-F238E27FC236}">
                <a16:creationId xmlns:a16="http://schemas.microsoft.com/office/drawing/2014/main" id="{487051CD-7555-008C-1445-255446F2BCE1}"/>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553200" y="818413"/>
            <a:ext cx="4758080" cy="5358550"/>
          </a:xfrm>
          <a:prstGeom prst="rect">
            <a:avLst/>
          </a:prstGeom>
          <a:noFill/>
          <a:ln>
            <a:noFill/>
          </a:ln>
        </p:spPr>
      </p:pic>
    </p:spTree>
    <p:extLst>
      <p:ext uri="{BB962C8B-B14F-4D97-AF65-F5344CB8AC3E}">
        <p14:creationId xmlns:p14="http://schemas.microsoft.com/office/powerpoint/2010/main" val="32514341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00927" y="287383"/>
            <a:ext cx="6650991" cy="2016905"/>
          </a:xfrm>
        </p:spPr>
        <p:txBody>
          <a:bodyPr/>
          <a:lstStyle/>
          <a:p>
            <a:r>
              <a:rPr lang="en-US"/>
              <a:t>About Me</a:t>
            </a:r>
            <a:endParaRPr lang="en-US" dirty="0"/>
          </a:p>
        </p:txBody>
      </p:sp>
      <p:graphicFrame>
        <p:nvGraphicFramePr>
          <p:cNvPr id="9" name="Content Placeholder 4">
            <a:extLst>
              <a:ext uri="{FF2B5EF4-FFF2-40B4-BE49-F238E27FC236}">
                <a16:creationId xmlns:a16="http://schemas.microsoft.com/office/drawing/2014/main" id="{F9DA569B-5825-B918-9B83-061F3514B14D}"/>
              </a:ext>
            </a:extLst>
          </p:cNvPr>
          <p:cNvGraphicFramePr>
            <a:graphicFrameLocks noGrp="1"/>
          </p:cNvGraphicFramePr>
          <p:nvPr>
            <p:ph idx="1"/>
            <p:extLst>
              <p:ext uri="{D42A27DB-BD31-4B8C-83A1-F6EECF244321}">
                <p14:modId xmlns:p14="http://schemas.microsoft.com/office/powerpoint/2010/main" val="3183126741"/>
              </p:ext>
            </p:extLst>
          </p:nvPr>
        </p:nvGraphicFramePr>
        <p:xfrm>
          <a:off x="4527274" y="1964654"/>
          <a:ext cx="7543800" cy="431190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Picture Placeholder 6">
            <a:extLst>
              <a:ext uri="{FF2B5EF4-FFF2-40B4-BE49-F238E27FC236}">
                <a16:creationId xmlns:a16="http://schemas.microsoft.com/office/drawing/2014/main" id="{897A966A-4336-4AB0-8C06-6EF4A1674A77}"/>
              </a:ext>
            </a:extLst>
          </p:cNvPr>
          <p:cNvPicPr>
            <a:picLocks noGrp="1" noChangeAspect="1"/>
          </p:cNvPicPr>
          <p:nvPr>
            <p:ph type="pic" sz="quarter" idx="13"/>
          </p:nvPr>
        </p:nvPicPr>
        <p:blipFill>
          <a:blip r:embed="rId8"/>
          <a:srcRect t="8858" b="8858"/>
          <a:stretch>
            <a:fillRect/>
          </a:stretch>
        </p:blipFill>
        <p:spPr>
          <a:xfrm rot="5400000">
            <a:off x="-1343895" y="1281832"/>
            <a:ext cx="6920064" cy="4232275"/>
          </a:xfrm>
        </p:spPr>
      </p:pic>
      <p:pic>
        <p:nvPicPr>
          <p:cNvPr id="3" name="Picture 2" descr="Logo&#10;&#10;Description automatically generated">
            <a:extLst>
              <a:ext uri="{FF2B5EF4-FFF2-40B4-BE49-F238E27FC236}">
                <a16:creationId xmlns:a16="http://schemas.microsoft.com/office/drawing/2014/main" id="{0013C69A-80F7-6C9B-E0E6-BABCEA6CF507}"/>
              </a:ext>
            </a:extLst>
          </p:cNvPr>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539446" y="423345"/>
            <a:ext cx="822960" cy="872490"/>
          </a:xfrm>
          <a:prstGeom prst="rect">
            <a:avLst/>
          </a:prstGeom>
          <a:noFill/>
          <a:ln>
            <a:noFill/>
          </a:ln>
        </p:spPr>
      </p:pic>
    </p:spTree>
    <p:extLst>
      <p:ext uri="{BB962C8B-B14F-4D97-AF65-F5344CB8AC3E}">
        <p14:creationId xmlns:p14="http://schemas.microsoft.com/office/powerpoint/2010/main" val="19522884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8D5B5E2-CB50-4844-AE85-FB5B9E89B098}"/>
              </a:ext>
            </a:extLst>
          </p:cNvPr>
          <p:cNvSpPr>
            <a:spLocks noGrp="1"/>
          </p:cNvSpPr>
          <p:nvPr>
            <p:ph sz="half" idx="1"/>
          </p:nvPr>
        </p:nvSpPr>
        <p:spPr>
          <a:xfrm>
            <a:off x="609600" y="657923"/>
            <a:ext cx="4693920" cy="5468242"/>
          </a:xfrm>
        </p:spPr>
        <p:txBody>
          <a:bodyPr>
            <a:normAutofit/>
          </a:bodyPr>
          <a:lstStyle/>
          <a:p>
            <a:pPr marL="0" indent="0">
              <a:buNone/>
            </a:pPr>
            <a:r>
              <a:rPr lang="en-US" dirty="0"/>
              <a:t>You should see yourselves as </a:t>
            </a:r>
            <a:r>
              <a:rPr lang="en-US" dirty="0">
                <a:solidFill>
                  <a:srgbClr val="FF0000"/>
                </a:solidFill>
              </a:rPr>
              <a:t>mentors</a:t>
            </a:r>
            <a:r>
              <a:rPr lang="en-US" dirty="0"/>
              <a:t> and therefore must be selfless and guide your mentees till such mentees grow to meet you or even surpass you</a:t>
            </a:r>
          </a:p>
          <a:p>
            <a:endParaRPr lang="en-US" dirty="0"/>
          </a:p>
          <a:p>
            <a:pPr marL="0" indent="0">
              <a:buNone/>
            </a:pPr>
            <a:r>
              <a:rPr lang="en-US" dirty="0">
                <a:solidFill>
                  <a:srgbClr val="0070C0"/>
                </a:solidFill>
              </a:rPr>
              <a:t>I wish you All, Deans and Heads of Department, successful and impactful tenure</a:t>
            </a:r>
            <a:endParaRPr lang="en-NG" dirty="0"/>
          </a:p>
        </p:txBody>
      </p:sp>
      <p:pic>
        <p:nvPicPr>
          <p:cNvPr id="5" name="Content Placeholder 4">
            <a:extLst>
              <a:ext uri="{FF2B5EF4-FFF2-40B4-BE49-F238E27FC236}">
                <a16:creationId xmlns:a16="http://schemas.microsoft.com/office/drawing/2014/main" id="{37A5E18F-402C-4B3F-BF63-C0522308073F}"/>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5303520" y="1440738"/>
            <a:ext cx="4758849" cy="3905091"/>
          </a:xfrm>
          <a:prstGeom prst="rect">
            <a:avLst/>
          </a:prstGeom>
          <a:noFill/>
          <a:ln>
            <a:noFill/>
          </a:ln>
        </p:spPr>
      </p:pic>
    </p:spTree>
    <p:extLst>
      <p:ext uri="{BB962C8B-B14F-4D97-AF65-F5344CB8AC3E}">
        <p14:creationId xmlns:p14="http://schemas.microsoft.com/office/powerpoint/2010/main" val="29638708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EA12EB82-C9EA-7624-A9C4-7FAF9A093579}"/>
              </a:ext>
            </a:extLst>
          </p:cNvPr>
          <p:cNvSpPr>
            <a:spLocks noGrp="1"/>
          </p:cNvSpPr>
          <p:nvPr>
            <p:ph sz="half" idx="2"/>
          </p:nvPr>
        </p:nvSpPr>
        <p:spPr>
          <a:xfrm>
            <a:off x="758508" y="520672"/>
            <a:ext cx="5157787" cy="5452245"/>
          </a:xfrm>
        </p:spPr>
        <p:txBody>
          <a:bodyPr/>
          <a:lstStyle/>
          <a:p>
            <a:pPr marL="0" indent="0">
              <a:buNone/>
            </a:pPr>
            <a:endParaRPr lang="en-US" sz="2800" dirty="0">
              <a:effectLst/>
              <a:latin typeface="Tahoma" panose="020B0604030504040204" pitchFamily="34" charset="0"/>
              <a:ea typeface="Calibri" panose="020F0502020204030204" pitchFamily="34" charset="0"/>
            </a:endParaRPr>
          </a:p>
          <a:p>
            <a:pPr marL="0" indent="0">
              <a:buNone/>
            </a:pPr>
            <a:endParaRPr lang="en-US" dirty="0">
              <a:latin typeface="Tahoma" panose="020B0604030504040204" pitchFamily="34" charset="0"/>
              <a:ea typeface="Calibri" panose="020F0502020204030204" pitchFamily="34" charset="0"/>
            </a:endParaRPr>
          </a:p>
          <a:p>
            <a:pPr marL="0" indent="0">
              <a:buNone/>
            </a:pPr>
            <a:endParaRPr lang="en-US" sz="2800" dirty="0">
              <a:effectLst/>
              <a:latin typeface="Tahoma" panose="020B0604030504040204" pitchFamily="34" charset="0"/>
              <a:ea typeface="Calibri" panose="020F0502020204030204" pitchFamily="34" charset="0"/>
            </a:endParaRPr>
          </a:p>
          <a:p>
            <a:pPr marL="0" indent="0">
              <a:buNone/>
            </a:pPr>
            <a:endParaRPr lang="en-US" dirty="0">
              <a:latin typeface="Tahoma" panose="020B0604030504040204" pitchFamily="34" charset="0"/>
              <a:ea typeface="Calibri" panose="020F0502020204030204" pitchFamily="34" charset="0"/>
            </a:endParaRPr>
          </a:p>
          <a:p>
            <a:pPr marL="0" indent="0">
              <a:buNone/>
            </a:pPr>
            <a:r>
              <a:rPr lang="en-US" sz="3200" dirty="0">
                <a:solidFill>
                  <a:srgbClr val="7030A0"/>
                </a:solidFill>
                <a:effectLst/>
                <a:latin typeface="Tahoma" panose="020B0604030504040204" pitchFamily="34" charset="0"/>
                <a:ea typeface="Calibri" panose="020F0502020204030204" pitchFamily="34" charset="0"/>
              </a:rPr>
              <a:t>You are supposed to help others by encouraging them to be more effective at work</a:t>
            </a:r>
            <a:endParaRPr lang="en-GB" sz="3200" dirty="0">
              <a:solidFill>
                <a:srgbClr val="7030A0"/>
              </a:solidFill>
            </a:endParaRPr>
          </a:p>
          <a:p>
            <a:pPr marL="0" indent="0">
              <a:buNone/>
            </a:pPr>
            <a:endParaRPr lang="en-US" dirty="0"/>
          </a:p>
          <a:p>
            <a:endParaRPr lang="en-GB" dirty="0"/>
          </a:p>
        </p:txBody>
      </p:sp>
      <p:pic>
        <p:nvPicPr>
          <p:cNvPr id="7" name="Content Placeholder 4">
            <a:extLst>
              <a:ext uri="{FF2B5EF4-FFF2-40B4-BE49-F238E27FC236}">
                <a16:creationId xmlns:a16="http://schemas.microsoft.com/office/drawing/2014/main" id="{F99C24EA-33BC-DB10-DEC8-11209368D257}"/>
              </a:ext>
            </a:extLst>
          </p:cNvPr>
          <p:cNvPicPr>
            <a:picLocks noGrp="1" noChangeAspect="1"/>
          </p:cNvPicPr>
          <p:nvPr>
            <p:ph sz="quarter" idx="4"/>
          </p:nvPr>
        </p:nvPicPr>
        <p:blipFill>
          <a:blip r:embed="rId2">
            <a:extLst>
              <a:ext uri="{28A0092B-C50C-407E-A947-70E740481C1C}">
                <a14:useLocalDpi xmlns:a14="http://schemas.microsoft.com/office/drawing/2010/main" val="0"/>
              </a:ext>
            </a:extLst>
          </a:blip>
          <a:srcRect/>
          <a:stretch>
            <a:fillRect/>
          </a:stretch>
        </p:blipFill>
        <p:spPr bwMode="auto">
          <a:xfrm>
            <a:off x="6962039" y="737418"/>
            <a:ext cx="4818973" cy="5958349"/>
          </a:xfrm>
          <a:prstGeom prst="rect">
            <a:avLst/>
          </a:prstGeom>
          <a:noFill/>
          <a:ln>
            <a:noFill/>
          </a:ln>
        </p:spPr>
      </p:pic>
    </p:spTree>
    <p:extLst>
      <p:ext uri="{BB962C8B-B14F-4D97-AF65-F5344CB8AC3E}">
        <p14:creationId xmlns:p14="http://schemas.microsoft.com/office/powerpoint/2010/main" val="221781570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8DC23EC-751D-631C-C75D-E1CAD53C8A03}"/>
              </a:ext>
            </a:extLst>
          </p:cNvPr>
          <p:cNvSpPr>
            <a:spLocks noGrp="1"/>
          </p:cNvSpPr>
          <p:nvPr>
            <p:ph idx="1"/>
          </p:nvPr>
        </p:nvSpPr>
        <p:spPr>
          <a:xfrm>
            <a:off x="676893" y="304800"/>
            <a:ext cx="8870867" cy="6150936"/>
          </a:xfrm>
        </p:spPr>
        <p:txBody>
          <a:bodyPr>
            <a:normAutofit fontScale="92500" lnSpcReduction="10000"/>
          </a:bodyPr>
          <a:lstStyle/>
          <a:p>
            <a:pPr marL="0" indent="0">
              <a:buNone/>
            </a:pPr>
            <a:r>
              <a:rPr lang="en-US" b="1" dirty="0"/>
              <a:t>V</a:t>
            </a:r>
            <a:r>
              <a:rPr lang="en-GB" b="1" dirty="0"/>
              <a:t>ice- Chancellor		</a:t>
            </a:r>
            <a:r>
              <a:rPr lang="en-GB" b="1" dirty="0">
                <a:solidFill>
                  <a:srgbClr val="FF0000"/>
                </a:solidFill>
              </a:rPr>
              <a:t>Sample 1A</a:t>
            </a:r>
          </a:p>
          <a:p>
            <a:pPr marL="0" indent="0">
              <a:buNone/>
            </a:pPr>
            <a:r>
              <a:rPr lang="en-GB" b="1" dirty="0"/>
              <a:t>KWASU</a:t>
            </a:r>
          </a:p>
          <a:p>
            <a:pPr marL="0" indent="0">
              <a:buNone/>
            </a:pPr>
            <a:endParaRPr lang="en-GB" dirty="0"/>
          </a:p>
          <a:p>
            <a:pPr marL="0" indent="0">
              <a:buNone/>
            </a:pPr>
            <a:r>
              <a:rPr lang="en-GB" dirty="0"/>
              <a:t>Thro’</a:t>
            </a:r>
          </a:p>
          <a:p>
            <a:pPr marL="0" indent="0">
              <a:buNone/>
            </a:pPr>
            <a:endParaRPr lang="en-GB" dirty="0"/>
          </a:p>
          <a:p>
            <a:pPr marL="0" indent="0">
              <a:buNone/>
            </a:pPr>
            <a:r>
              <a:rPr lang="en-GB" b="1" dirty="0"/>
              <a:t>Dean of Faculty</a:t>
            </a:r>
            <a:r>
              <a:rPr lang="en-GB" dirty="0"/>
              <a:t>		         </a:t>
            </a:r>
            <a:r>
              <a:rPr lang="en-GB" dirty="0">
                <a:solidFill>
                  <a:srgbClr val="7030A0"/>
                </a:solidFill>
              </a:rPr>
              <a:t>forwarded</a:t>
            </a:r>
          </a:p>
          <a:p>
            <a:pPr marL="0" indent="0">
              <a:buNone/>
            </a:pPr>
            <a:endParaRPr lang="en-GB" dirty="0"/>
          </a:p>
          <a:p>
            <a:pPr marL="0" indent="0">
              <a:buNone/>
            </a:pPr>
            <a:r>
              <a:rPr lang="en-GB" dirty="0"/>
              <a:t>Thro’</a:t>
            </a:r>
          </a:p>
          <a:p>
            <a:pPr marL="0" indent="0">
              <a:buNone/>
            </a:pPr>
            <a:endParaRPr lang="en-GB" dirty="0"/>
          </a:p>
          <a:p>
            <a:pPr marL="0" indent="0">
              <a:buNone/>
            </a:pPr>
            <a:r>
              <a:rPr lang="en-GB" b="1" dirty="0"/>
              <a:t>Head of Department</a:t>
            </a:r>
            <a:r>
              <a:rPr lang="en-GB" dirty="0"/>
              <a:t>		</a:t>
            </a:r>
            <a:r>
              <a:rPr lang="en-GB" dirty="0">
                <a:solidFill>
                  <a:srgbClr val="00B050"/>
                </a:solidFill>
              </a:rPr>
              <a:t>recommended</a:t>
            </a:r>
          </a:p>
          <a:p>
            <a:pPr marL="0" indent="0">
              <a:buNone/>
            </a:pPr>
            <a:endParaRPr lang="en-GB" dirty="0"/>
          </a:p>
          <a:p>
            <a:pPr marL="0" indent="0">
              <a:buNone/>
            </a:pPr>
            <a:endParaRPr lang="en-GB" dirty="0"/>
          </a:p>
          <a:p>
            <a:pPr marL="0" indent="0">
              <a:buNone/>
            </a:pPr>
            <a:r>
              <a:rPr lang="en-GB" b="1" dirty="0"/>
              <a:t>Application for Leave of Absence</a:t>
            </a:r>
          </a:p>
          <a:p>
            <a:pPr marL="0" indent="0">
              <a:buNone/>
            </a:pPr>
            <a:r>
              <a:rPr lang="en-GB" dirty="0"/>
              <a:t>Leave of absence to contest election for position of Local Government Chairman </a:t>
            </a:r>
          </a:p>
        </p:txBody>
      </p:sp>
    </p:spTree>
    <p:extLst>
      <p:ext uri="{BB962C8B-B14F-4D97-AF65-F5344CB8AC3E}">
        <p14:creationId xmlns:p14="http://schemas.microsoft.com/office/powerpoint/2010/main" val="238597975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55B6FA9-60BA-8489-BBB0-8A01DC01E626}"/>
              </a:ext>
            </a:extLst>
          </p:cNvPr>
          <p:cNvSpPr>
            <a:spLocks noGrp="1"/>
          </p:cNvSpPr>
          <p:nvPr>
            <p:ph idx="1"/>
          </p:nvPr>
        </p:nvSpPr>
        <p:spPr>
          <a:xfrm>
            <a:off x="1600200" y="152400"/>
            <a:ext cx="9123218" cy="6629400"/>
          </a:xfrm>
        </p:spPr>
        <p:txBody>
          <a:bodyPr>
            <a:normAutofit fontScale="92500" lnSpcReduction="20000"/>
          </a:bodyPr>
          <a:lstStyle/>
          <a:p>
            <a:pPr marL="0" indent="0">
              <a:buNone/>
            </a:pPr>
            <a:r>
              <a:rPr lang="en-US" b="1" dirty="0"/>
              <a:t>V</a:t>
            </a:r>
            <a:r>
              <a:rPr lang="en-GB" b="1" dirty="0"/>
              <a:t>ice- Chancellor		</a:t>
            </a:r>
            <a:r>
              <a:rPr lang="en-GB" b="1" dirty="0">
                <a:solidFill>
                  <a:srgbClr val="FF0000"/>
                </a:solidFill>
              </a:rPr>
              <a:t>Sample1B</a:t>
            </a:r>
          </a:p>
          <a:p>
            <a:pPr marL="0" indent="0">
              <a:buNone/>
            </a:pPr>
            <a:r>
              <a:rPr lang="en-GB" b="1" dirty="0"/>
              <a:t>KWASU</a:t>
            </a:r>
          </a:p>
          <a:p>
            <a:pPr marL="0" indent="0">
              <a:buNone/>
            </a:pPr>
            <a:endParaRPr lang="en-GB" dirty="0">
              <a:solidFill>
                <a:srgbClr val="FF0000"/>
              </a:solidFill>
            </a:endParaRPr>
          </a:p>
          <a:p>
            <a:pPr marL="0" indent="0">
              <a:buNone/>
            </a:pPr>
            <a:r>
              <a:rPr lang="en-GB" dirty="0"/>
              <a:t>Thro’</a:t>
            </a:r>
          </a:p>
          <a:p>
            <a:pPr marL="0" indent="0">
              <a:buNone/>
            </a:pPr>
            <a:endParaRPr lang="en-GB" dirty="0"/>
          </a:p>
          <a:p>
            <a:pPr marL="0" indent="0">
              <a:buNone/>
            </a:pPr>
            <a:r>
              <a:rPr lang="en-GB" b="1" dirty="0"/>
              <a:t>Dean of Faculty</a:t>
            </a:r>
            <a:r>
              <a:rPr lang="en-GB" dirty="0"/>
              <a:t>		</a:t>
            </a:r>
            <a:r>
              <a:rPr lang="en-GB" sz="1900" dirty="0">
                <a:solidFill>
                  <a:srgbClr val="7030A0"/>
                </a:solidFill>
              </a:rPr>
              <a:t>The position of </a:t>
            </a:r>
            <a:r>
              <a:rPr lang="en-GB" sz="1900" dirty="0" err="1">
                <a:solidFill>
                  <a:srgbClr val="7030A0"/>
                </a:solidFill>
              </a:rPr>
              <a:t>HoD</a:t>
            </a:r>
            <a:r>
              <a:rPr lang="en-GB" sz="1900" dirty="0">
                <a:solidFill>
                  <a:srgbClr val="7030A0"/>
                </a:solidFill>
              </a:rPr>
              <a:t> is endorsed. The 					alternative is for the university to employ a 					replacement for him. The application is 					therefore not recommended.         </a:t>
            </a:r>
          </a:p>
          <a:p>
            <a:pPr marL="0" indent="0">
              <a:buNone/>
            </a:pPr>
            <a:r>
              <a:rPr lang="en-GB" dirty="0"/>
              <a:t>Thro’</a:t>
            </a:r>
          </a:p>
          <a:p>
            <a:pPr marL="0" indent="0">
              <a:buNone/>
            </a:pPr>
            <a:r>
              <a:rPr lang="en-GB" b="1" dirty="0"/>
              <a:t>Head of Department</a:t>
            </a:r>
            <a:r>
              <a:rPr lang="en-GB" dirty="0"/>
              <a:t>	</a:t>
            </a:r>
            <a:r>
              <a:rPr lang="en-GB" sz="1900" dirty="0">
                <a:solidFill>
                  <a:srgbClr val="FF0000"/>
                </a:solidFill>
              </a:rPr>
              <a:t>Dr XYZ is the only Senior Lecturer in the Dept 				apart from myself who is currently </a:t>
            </a:r>
            <a:r>
              <a:rPr lang="en-GB" sz="1900" dirty="0" err="1">
                <a:solidFill>
                  <a:srgbClr val="FF0000"/>
                </a:solidFill>
              </a:rPr>
              <a:t>HoD</a:t>
            </a:r>
            <a:r>
              <a:rPr lang="en-GB" sz="1900" dirty="0">
                <a:solidFill>
                  <a:srgbClr val="FF0000"/>
                </a:solidFill>
              </a:rPr>
              <a:t>. His      				services will be required in the coming session 				when our programme will be due for NUC 					Accreditation. The position he is going to seek 				has no bearing to his expertise. Application is				therefore not recommended.</a:t>
            </a:r>
          </a:p>
          <a:p>
            <a:pPr marL="0" indent="0">
              <a:buNone/>
            </a:pPr>
            <a:endParaRPr lang="en-GB" dirty="0"/>
          </a:p>
          <a:p>
            <a:pPr marL="0" indent="0">
              <a:buNone/>
            </a:pPr>
            <a:r>
              <a:rPr lang="en-GB" b="1" dirty="0"/>
              <a:t>Application for Leave of Absence</a:t>
            </a:r>
          </a:p>
          <a:p>
            <a:pPr marL="0" indent="0">
              <a:buNone/>
            </a:pPr>
            <a:r>
              <a:rPr lang="en-GB" dirty="0"/>
              <a:t>Leave of absence to contest for post of Local Government Chairman during the coming election year</a:t>
            </a:r>
          </a:p>
          <a:p>
            <a:endParaRPr lang="en-GB" dirty="0"/>
          </a:p>
        </p:txBody>
      </p:sp>
    </p:spTree>
    <p:extLst>
      <p:ext uri="{BB962C8B-B14F-4D97-AF65-F5344CB8AC3E}">
        <p14:creationId xmlns:p14="http://schemas.microsoft.com/office/powerpoint/2010/main" val="394873150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D19A8B6-E4EB-7AD5-DA4A-153518212727}"/>
              </a:ext>
            </a:extLst>
          </p:cNvPr>
          <p:cNvSpPr>
            <a:spLocks noGrp="1"/>
          </p:cNvSpPr>
          <p:nvPr>
            <p:ph idx="1"/>
          </p:nvPr>
        </p:nvSpPr>
        <p:spPr>
          <a:xfrm>
            <a:off x="1676400" y="152400"/>
            <a:ext cx="7924800" cy="6629400"/>
          </a:xfrm>
        </p:spPr>
        <p:txBody>
          <a:bodyPr>
            <a:normAutofit fontScale="92500" lnSpcReduction="10000"/>
          </a:bodyPr>
          <a:lstStyle/>
          <a:p>
            <a:pPr marL="0" indent="0">
              <a:buNone/>
            </a:pPr>
            <a:r>
              <a:rPr lang="en-US" b="1" dirty="0"/>
              <a:t>V</a:t>
            </a:r>
            <a:r>
              <a:rPr lang="en-GB" b="1" dirty="0"/>
              <a:t>ice- Chancellor		</a:t>
            </a:r>
            <a:r>
              <a:rPr lang="en-GB" b="1" dirty="0">
                <a:solidFill>
                  <a:srgbClr val="FF0000"/>
                </a:solidFill>
              </a:rPr>
              <a:t>Sample 2A</a:t>
            </a:r>
          </a:p>
          <a:p>
            <a:pPr marL="0" indent="0">
              <a:buNone/>
            </a:pPr>
            <a:r>
              <a:rPr lang="en-GB" b="1" dirty="0"/>
              <a:t>KWASU</a:t>
            </a:r>
          </a:p>
          <a:p>
            <a:pPr marL="0" indent="0">
              <a:buNone/>
            </a:pPr>
            <a:endParaRPr lang="en-GB" dirty="0"/>
          </a:p>
          <a:p>
            <a:pPr marL="0" indent="0">
              <a:buNone/>
            </a:pPr>
            <a:r>
              <a:rPr lang="en-GB" dirty="0"/>
              <a:t>Thro’</a:t>
            </a:r>
          </a:p>
          <a:p>
            <a:pPr marL="0" indent="0">
              <a:buNone/>
            </a:pPr>
            <a:endParaRPr lang="en-GB" dirty="0"/>
          </a:p>
          <a:p>
            <a:pPr marL="0" indent="0">
              <a:buNone/>
            </a:pPr>
            <a:r>
              <a:rPr lang="en-GB" b="1" dirty="0"/>
              <a:t>Dean of Faculty</a:t>
            </a:r>
            <a:r>
              <a:rPr lang="en-GB" dirty="0"/>
              <a:t>		         </a:t>
            </a:r>
            <a:r>
              <a:rPr lang="en-GB" sz="1900" dirty="0">
                <a:solidFill>
                  <a:srgbClr val="7030A0"/>
                </a:solidFill>
              </a:rPr>
              <a:t>forwarded</a:t>
            </a:r>
          </a:p>
          <a:p>
            <a:pPr marL="0" indent="0">
              <a:buNone/>
            </a:pPr>
            <a:endParaRPr lang="en-GB" dirty="0"/>
          </a:p>
          <a:p>
            <a:pPr marL="0" indent="0">
              <a:buNone/>
            </a:pPr>
            <a:r>
              <a:rPr lang="en-GB" dirty="0"/>
              <a:t>Thro’</a:t>
            </a:r>
          </a:p>
          <a:p>
            <a:pPr marL="0" indent="0">
              <a:buNone/>
            </a:pPr>
            <a:endParaRPr lang="en-GB" dirty="0"/>
          </a:p>
          <a:p>
            <a:pPr marL="0" indent="0">
              <a:buNone/>
            </a:pPr>
            <a:r>
              <a:rPr lang="en-GB" b="1" dirty="0"/>
              <a:t>Head of Department</a:t>
            </a:r>
            <a:r>
              <a:rPr lang="en-GB" dirty="0"/>
              <a:t>		</a:t>
            </a:r>
            <a:r>
              <a:rPr lang="en-GB" sz="1900" dirty="0">
                <a:solidFill>
                  <a:srgbClr val="00B050"/>
                </a:solidFill>
              </a:rPr>
              <a:t>Application lacks merit . Not 					recommended</a:t>
            </a:r>
          </a:p>
          <a:p>
            <a:pPr marL="0" indent="0">
              <a:buNone/>
            </a:pPr>
            <a:endParaRPr lang="en-GB" b="1" dirty="0"/>
          </a:p>
          <a:p>
            <a:pPr marL="0" indent="0">
              <a:buNone/>
            </a:pPr>
            <a:r>
              <a:rPr lang="en-GB" b="1" dirty="0"/>
              <a:t>Appeal for reconsideration of my promotion</a:t>
            </a:r>
          </a:p>
          <a:p>
            <a:pPr marL="0" indent="0">
              <a:buNone/>
            </a:pPr>
            <a:r>
              <a:rPr lang="en-GB" dirty="0"/>
              <a:t>I wish to appeal the decision of Faculty Review Board not to  recommend my application for promotion to SL.</a:t>
            </a:r>
          </a:p>
          <a:p>
            <a:pPr marL="0" indent="0">
              <a:buNone/>
            </a:pPr>
            <a:r>
              <a:rPr lang="en-GB" dirty="0"/>
              <a:t>I have spent required 3 years as LI and has 100 publications instead of 20 required for SL….. </a:t>
            </a:r>
          </a:p>
          <a:p>
            <a:endParaRPr lang="en-GB" dirty="0"/>
          </a:p>
        </p:txBody>
      </p:sp>
    </p:spTree>
    <p:extLst>
      <p:ext uri="{BB962C8B-B14F-4D97-AF65-F5344CB8AC3E}">
        <p14:creationId xmlns:p14="http://schemas.microsoft.com/office/powerpoint/2010/main" val="394910158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BFACCF8-330B-BFEE-92A1-3FF93190B0C0}"/>
              </a:ext>
            </a:extLst>
          </p:cNvPr>
          <p:cNvSpPr>
            <a:spLocks noGrp="1"/>
          </p:cNvSpPr>
          <p:nvPr>
            <p:ph idx="1"/>
          </p:nvPr>
        </p:nvSpPr>
        <p:spPr>
          <a:xfrm>
            <a:off x="795647" y="152400"/>
            <a:ext cx="9963397" cy="6629400"/>
          </a:xfrm>
        </p:spPr>
        <p:txBody>
          <a:bodyPr>
            <a:normAutofit fontScale="70000" lnSpcReduction="20000"/>
          </a:bodyPr>
          <a:lstStyle/>
          <a:p>
            <a:pPr marL="0" indent="0">
              <a:buNone/>
            </a:pPr>
            <a:r>
              <a:rPr lang="en-US" b="1" dirty="0"/>
              <a:t>V</a:t>
            </a:r>
            <a:r>
              <a:rPr lang="en-GB" b="1" dirty="0"/>
              <a:t>ice- Chancellor		</a:t>
            </a:r>
            <a:r>
              <a:rPr lang="en-GB" b="1" dirty="0">
                <a:solidFill>
                  <a:srgbClr val="FF0000"/>
                </a:solidFill>
              </a:rPr>
              <a:t>Sample 2B</a:t>
            </a:r>
          </a:p>
          <a:p>
            <a:pPr marL="0" indent="0">
              <a:buNone/>
            </a:pPr>
            <a:r>
              <a:rPr lang="en-GB" b="1" dirty="0"/>
              <a:t>KWASU</a:t>
            </a:r>
          </a:p>
          <a:p>
            <a:pPr marL="0" indent="0">
              <a:buNone/>
            </a:pPr>
            <a:endParaRPr lang="en-GB" dirty="0"/>
          </a:p>
          <a:p>
            <a:pPr marL="0" indent="0">
              <a:buNone/>
            </a:pPr>
            <a:r>
              <a:rPr lang="en-GB" dirty="0"/>
              <a:t>Thro’</a:t>
            </a:r>
          </a:p>
          <a:p>
            <a:pPr marL="0" indent="0">
              <a:buNone/>
            </a:pPr>
            <a:endParaRPr lang="en-GB" dirty="0"/>
          </a:p>
          <a:p>
            <a:pPr marL="0" indent="0">
              <a:lnSpc>
                <a:spcPct val="120000"/>
              </a:lnSpc>
              <a:spcBef>
                <a:spcPts val="0"/>
              </a:spcBef>
              <a:buNone/>
            </a:pPr>
            <a:r>
              <a:rPr lang="en-GB" b="1" dirty="0"/>
              <a:t>Dean of Faculty</a:t>
            </a:r>
            <a:r>
              <a:rPr lang="en-GB" dirty="0"/>
              <a:t>			</a:t>
            </a:r>
            <a:r>
              <a:rPr lang="en-GB" dirty="0">
                <a:solidFill>
                  <a:srgbClr val="FF0000"/>
                </a:solidFill>
              </a:rPr>
              <a:t>T</a:t>
            </a:r>
            <a:r>
              <a:rPr lang="en-GB" sz="2300" dirty="0">
                <a:solidFill>
                  <a:srgbClr val="FF0000"/>
                </a:solidFill>
              </a:rPr>
              <a:t>he recommendation of the Head of Dept is endorsed. </a:t>
            </a:r>
            <a:r>
              <a:rPr lang="en-GB" sz="2300" dirty="0"/>
              <a:t>	         </a:t>
            </a:r>
            <a:r>
              <a:rPr lang="en-GB" sz="2300" dirty="0">
                <a:solidFill>
                  <a:srgbClr val="7030A0"/>
                </a:solidFill>
              </a:rPr>
              <a:t>				</a:t>
            </a:r>
            <a:r>
              <a:rPr lang="en-GB" sz="2300" dirty="0">
                <a:solidFill>
                  <a:srgbClr val="FF0000"/>
                </a:solidFill>
              </a:rPr>
              <a:t>Dr ABC had been warned severally both verbally and in writing 				without remorse</a:t>
            </a:r>
            <a:r>
              <a:rPr lang="en-GB" sz="2300" dirty="0">
                <a:solidFill>
                  <a:srgbClr val="7030A0"/>
                </a:solidFill>
              </a:rPr>
              <a:t>.</a:t>
            </a:r>
            <a:r>
              <a:rPr lang="en-GB" sz="1900" dirty="0">
                <a:solidFill>
                  <a:srgbClr val="7030A0"/>
                </a:solidFill>
              </a:rPr>
              <a:t> </a:t>
            </a:r>
            <a:r>
              <a:rPr lang="en-GB" sz="2300" dirty="0">
                <a:solidFill>
                  <a:srgbClr val="FF0000"/>
                </a:solidFill>
              </a:rPr>
              <a:t>He is therefore not recommended</a:t>
            </a:r>
            <a:r>
              <a:rPr lang="en-GB" dirty="0"/>
              <a:t>.  </a:t>
            </a:r>
          </a:p>
          <a:p>
            <a:pPr marL="0" indent="0">
              <a:buNone/>
            </a:pPr>
            <a:r>
              <a:rPr lang="en-GB" dirty="0"/>
              <a:t>Thro’</a:t>
            </a:r>
          </a:p>
          <a:p>
            <a:pPr marL="0" indent="0">
              <a:buNone/>
            </a:pPr>
            <a:endParaRPr lang="en-GB" dirty="0"/>
          </a:p>
          <a:p>
            <a:pPr marL="0" indent="0">
              <a:lnSpc>
                <a:spcPct val="120000"/>
              </a:lnSpc>
              <a:spcBef>
                <a:spcPts val="0"/>
              </a:spcBef>
              <a:buNone/>
            </a:pPr>
            <a:r>
              <a:rPr lang="en-GB" b="1" dirty="0"/>
              <a:t>Head of Department</a:t>
            </a:r>
            <a:r>
              <a:rPr lang="en-GB" dirty="0"/>
              <a:t>		</a:t>
            </a:r>
            <a:r>
              <a:rPr lang="en-GB" dirty="0">
                <a:solidFill>
                  <a:srgbClr val="00B050"/>
                </a:solidFill>
              </a:rPr>
              <a:t>Applicant is a Lecturer I. He has spent 3 yrs. in post 					and has more publications than required for the post 				he aspired to. However, he does not help in administration 				of the dept. He does not attend </a:t>
            </a:r>
            <a:r>
              <a:rPr lang="en-GB" dirty="0" err="1">
                <a:solidFill>
                  <a:srgbClr val="00B050"/>
                </a:solidFill>
              </a:rPr>
              <a:t>deptal</a:t>
            </a:r>
            <a:r>
              <a:rPr lang="en-GB" dirty="0">
                <a:solidFill>
                  <a:srgbClr val="00B050"/>
                </a:solidFill>
              </a:rPr>
              <a:t>. meetings nor carry 				out any assignment given to him. He comes to the dept 				only when he has lectures. Publications alone is not enough 				to earn promotion. He is therefore not recommended</a:t>
            </a:r>
          </a:p>
          <a:p>
            <a:pPr marL="0" indent="0">
              <a:lnSpc>
                <a:spcPct val="120000"/>
              </a:lnSpc>
              <a:spcBef>
                <a:spcPts val="0"/>
              </a:spcBef>
              <a:buNone/>
            </a:pPr>
            <a:endParaRPr lang="en-GB" b="1" dirty="0"/>
          </a:p>
          <a:p>
            <a:pPr marL="0" indent="0">
              <a:buNone/>
            </a:pPr>
            <a:r>
              <a:rPr lang="en-GB" b="1" dirty="0"/>
              <a:t>Appeal for reconsideration of my promotion</a:t>
            </a:r>
          </a:p>
          <a:p>
            <a:pPr marL="0" indent="0">
              <a:buNone/>
            </a:pPr>
            <a:r>
              <a:rPr lang="en-GB" dirty="0"/>
              <a:t>I wish to appeal the decision of Faculty Review Board not to  recommend my application for promotion to SL.</a:t>
            </a:r>
          </a:p>
          <a:p>
            <a:pPr marL="0" indent="0">
              <a:buNone/>
            </a:pPr>
            <a:r>
              <a:rPr lang="en-GB" dirty="0"/>
              <a:t>I have spent required 3 years as LI and has 100 publications instead of 20 required for SL….. </a:t>
            </a:r>
          </a:p>
          <a:p>
            <a:pPr marL="0" indent="0">
              <a:buNone/>
            </a:pPr>
            <a:endParaRPr lang="en-GB" dirty="0"/>
          </a:p>
        </p:txBody>
      </p:sp>
    </p:spTree>
    <p:extLst>
      <p:ext uri="{BB962C8B-B14F-4D97-AF65-F5344CB8AC3E}">
        <p14:creationId xmlns:p14="http://schemas.microsoft.com/office/powerpoint/2010/main" val="404054206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76400" y="0"/>
            <a:ext cx="7924800" cy="6858000"/>
          </a:xfrm>
        </p:spPr>
        <p:txBody>
          <a:bodyPr>
            <a:noAutofit/>
          </a:bodyPr>
          <a:lstStyle/>
          <a:p>
            <a:pPr marL="0" indent="0">
              <a:buNone/>
            </a:pPr>
            <a:r>
              <a:rPr lang="en-US" sz="2800" b="1" dirty="0"/>
              <a:t>Dean				</a:t>
            </a:r>
            <a:r>
              <a:rPr lang="en-US" sz="2800" dirty="0">
                <a:solidFill>
                  <a:srgbClr val="FF0000"/>
                </a:solidFill>
              </a:rPr>
              <a:t>Sample 3A</a:t>
            </a:r>
            <a:endParaRPr lang="en-GB" sz="2800" b="1" dirty="0">
              <a:solidFill>
                <a:srgbClr val="FF0000"/>
              </a:solidFill>
            </a:endParaRPr>
          </a:p>
          <a:p>
            <a:pPr marL="0" indent="0">
              <a:buNone/>
            </a:pPr>
            <a:r>
              <a:rPr lang="en-GB" sz="2800" b="1" dirty="0"/>
              <a:t>Faculty of xxx</a:t>
            </a:r>
          </a:p>
          <a:p>
            <a:pPr marL="0" indent="0">
              <a:buNone/>
            </a:pPr>
            <a:endParaRPr lang="en-GB" sz="2800" dirty="0"/>
          </a:p>
          <a:p>
            <a:pPr marL="0" indent="0">
              <a:buNone/>
            </a:pPr>
            <a:r>
              <a:rPr lang="en-GB" sz="2800" dirty="0"/>
              <a:t>Thro’</a:t>
            </a:r>
          </a:p>
          <a:p>
            <a:pPr marL="0" indent="0">
              <a:buNone/>
            </a:pPr>
            <a:endParaRPr lang="en-GB" sz="2800" dirty="0"/>
          </a:p>
          <a:p>
            <a:pPr marL="0" indent="0">
              <a:buNone/>
            </a:pPr>
            <a:r>
              <a:rPr lang="en-GB" sz="2800" b="1" dirty="0"/>
              <a:t>Head of Department</a:t>
            </a:r>
            <a:r>
              <a:rPr lang="en-GB" sz="2800" dirty="0"/>
              <a:t>	         </a:t>
            </a:r>
            <a:r>
              <a:rPr lang="en-GB" sz="2800" dirty="0">
                <a:solidFill>
                  <a:srgbClr val="FF0000"/>
                </a:solidFill>
              </a:rPr>
              <a:t>recommended</a:t>
            </a:r>
          </a:p>
          <a:p>
            <a:pPr marL="0" indent="0">
              <a:buNone/>
            </a:pPr>
            <a:endParaRPr lang="en-GB" sz="2800" dirty="0"/>
          </a:p>
          <a:p>
            <a:pPr marL="0" indent="0">
              <a:buNone/>
            </a:pPr>
            <a:r>
              <a:rPr lang="en-GB" sz="2800" dirty="0"/>
              <a:t>Thro’</a:t>
            </a:r>
          </a:p>
          <a:p>
            <a:pPr marL="0" indent="0">
              <a:buNone/>
            </a:pPr>
            <a:endParaRPr lang="en-GB" sz="2800" dirty="0"/>
          </a:p>
          <a:p>
            <a:pPr marL="0" indent="0">
              <a:buNone/>
            </a:pPr>
            <a:r>
              <a:rPr lang="en-GB" sz="2800" b="1" dirty="0"/>
              <a:t>Level Adviser	</a:t>
            </a:r>
            <a:r>
              <a:rPr lang="en-GB" sz="2800" dirty="0"/>
              <a:t>		</a:t>
            </a:r>
            <a:r>
              <a:rPr lang="en-GB" sz="2800" dirty="0">
                <a:solidFill>
                  <a:srgbClr val="FF0000"/>
                </a:solidFill>
              </a:rPr>
              <a:t>recommended</a:t>
            </a:r>
          </a:p>
          <a:p>
            <a:pPr marL="0" indent="0">
              <a:buNone/>
            </a:pPr>
            <a:endParaRPr lang="en-GB" sz="1400" dirty="0"/>
          </a:p>
          <a:p>
            <a:pPr marL="0" indent="0">
              <a:buNone/>
            </a:pPr>
            <a:r>
              <a:rPr lang="en-GB" sz="2800" b="1" dirty="0"/>
              <a:t>Application for Extra Credit</a:t>
            </a:r>
          </a:p>
          <a:p>
            <a:pPr marL="0" indent="0">
              <a:buNone/>
            </a:pPr>
            <a:r>
              <a:rPr lang="en-GB" sz="2800" dirty="0"/>
              <a:t>I wish to apply for 4 extra credit to enable me graduate this session which is my final year.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21EEE7C-47BD-AB7E-621B-4B2474EFE5CA}"/>
              </a:ext>
            </a:extLst>
          </p:cNvPr>
          <p:cNvSpPr>
            <a:spLocks noGrp="1"/>
          </p:cNvSpPr>
          <p:nvPr>
            <p:ph idx="1"/>
          </p:nvPr>
        </p:nvSpPr>
        <p:spPr>
          <a:xfrm>
            <a:off x="1981200" y="152400"/>
            <a:ext cx="7620000" cy="6629400"/>
          </a:xfrm>
        </p:spPr>
        <p:txBody>
          <a:bodyPr>
            <a:normAutofit fontScale="92500" lnSpcReduction="20000"/>
          </a:bodyPr>
          <a:lstStyle/>
          <a:p>
            <a:pPr marL="0" indent="0">
              <a:buNone/>
            </a:pPr>
            <a:r>
              <a:rPr lang="en-US" sz="2400" b="1" dirty="0"/>
              <a:t>Dean				</a:t>
            </a:r>
            <a:r>
              <a:rPr lang="en-US" sz="2400" dirty="0">
                <a:solidFill>
                  <a:srgbClr val="FF0000"/>
                </a:solidFill>
              </a:rPr>
              <a:t>Sample 3B</a:t>
            </a:r>
            <a:endParaRPr lang="en-GB" sz="2400" b="1" dirty="0">
              <a:solidFill>
                <a:srgbClr val="FF0000"/>
              </a:solidFill>
            </a:endParaRPr>
          </a:p>
          <a:p>
            <a:pPr marL="0" indent="0">
              <a:buNone/>
            </a:pPr>
            <a:r>
              <a:rPr lang="en-GB" sz="2400" b="1" dirty="0"/>
              <a:t>Faculty of xxx</a:t>
            </a:r>
          </a:p>
          <a:p>
            <a:pPr marL="0" indent="0">
              <a:buNone/>
            </a:pPr>
            <a:endParaRPr lang="en-GB" sz="2400" dirty="0"/>
          </a:p>
          <a:p>
            <a:pPr marL="0" indent="0">
              <a:buNone/>
            </a:pPr>
            <a:r>
              <a:rPr lang="en-GB" sz="2400" dirty="0"/>
              <a:t>Thro’</a:t>
            </a:r>
          </a:p>
          <a:p>
            <a:pPr marL="0" indent="0">
              <a:buNone/>
            </a:pPr>
            <a:endParaRPr lang="en-GB" sz="2400" dirty="0"/>
          </a:p>
          <a:p>
            <a:pPr marL="0" indent="0">
              <a:buNone/>
            </a:pPr>
            <a:r>
              <a:rPr lang="en-GB" sz="2400" b="1" dirty="0"/>
              <a:t>Head of Department		</a:t>
            </a:r>
            <a:r>
              <a:rPr lang="en-GB" sz="1900" dirty="0">
                <a:solidFill>
                  <a:srgbClr val="00B050"/>
                </a:solidFill>
              </a:rPr>
              <a:t>The student can adequately cope 					with the demands of the extra 					credits applied for</a:t>
            </a:r>
            <a:r>
              <a:rPr lang="en-GB" sz="1900" b="1" dirty="0">
                <a:solidFill>
                  <a:srgbClr val="00B050"/>
                </a:solidFill>
              </a:rPr>
              <a:t>. </a:t>
            </a:r>
            <a:r>
              <a:rPr lang="en-GB" sz="1900" dirty="0">
                <a:solidFill>
                  <a:srgbClr val="00B050"/>
                </a:solidFill>
              </a:rPr>
              <a:t>Recommended 					for your approval.</a:t>
            </a:r>
          </a:p>
          <a:p>
            <a:pPr marL="0" indent="0">
              <a:buNone/>
            </a:pPr>
            <a:r>
              <a:rPr lang="en-GB" sz="2400" dirty="0">
                <a:solidFill>
                  <a:srgbClr val="00B050"/>
                </a:solidFill>
              </a:rPr>
              <a:t>				</a:t>
            </a:r>
          </a:p>
          <a:p>
            <a:pPr marL="0" indent="0">
              <a:buNone/>
            </a:pPr>
            <a:r>
              <a:rPr lang="en-GB" sz="2400" dirty="0"/>
              <a:t>Thro’</a:t>
            </a:r>
          </a:p>
          <a:p>
            <a:pPr marL="0" indent="0">
              <a:buNone/>
            </a:pPr>
            <a:endParaRPr lang="en-GB" sz="2400" dirty="0"/>
          </a:p>
          <a:p>
            <a:pPr marL="0" indent="0">
              <a:buNone/>
            </a:pPr>
            <a:r>
              <a:rPr lang="en-GB" sz="2400" b="1" dirty="0"/>
              <a:t>Level Adviser			</a:t>
            </a:r>
            <a:r>
              <a:rPr lang="en-GB" sz="1600" dirty="0">
                <a:solidFill>
                  <a:srgbClr val="FF0000"/>
                </a:solidFill>
              </a:rPr>
              <a:t>This students is above average. He offered 				44 Credits last session and passed all with 					minimum	of C grade. The extra credits 					applied for is as a result of his illness during  				his 100 Level when he missed some 					examinations. He will cope adequately with 				the extra credit load. Recommended.</a:t>
            </a:r>
            <a:endParaRPr lang="en-GB" sz="2400" dirty="0">
              <a:solidFill>
                <a:srgbClr val="FF0000"/>
              </a:solidFill>
            </a:endParaRPr>
          </a:p>
          <a:p>
            <a:pPr marL="0" indent="0">
              <a:buNone/>
            </a:pPr>
            <a:endParaRPr lang="en-GB" sz="1200" dirty="0"/>
          </a:p>
          <a:p>
            <a:pPr marL="0" indent="0">
              <a:buNone/>
            </a:pPr>
            <a:r>
              <a:rPr lang="en-GB" sz="2400" b="1" dirty="0"/>
              <a:t>Application for Extra Credit</a:t>
            </a:r>
          </a:p>
          <a:p>
            <a:pPr marL="0" indent="0">
              <a:buNone/>
            </a:pPr>
            <a:r>
              <a:rPr lang="en-GB" sz="2400" dirty="0"/>
              <a:t>I wish to apply for 4 extra credit to enable me graduate at the end of this session. </a:t>
            </a:r>
          </a:p>
          <a:p>
            <a:pPr marL="0" indent="0">
              <a:buNone/>
            </a:pPr>
            <a:endParaRPr lang="en-GB" dirty="0"/>
          </a:p>
        </p:txBody>
      </p:sp>
    </p:spTree>
    <p:extLst>
      <p:ext uri="{BB962C8B-B14F-4D97-AF65-F5344CB8AC3E}">
        <p14:creationId xmlns:p14="http://schemas.microsoft.com/office/powerpoint/2010/main" val="369015297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B2CEAE-B0D0-4DD5-B1F5-DBF0BE36DAA7}"/>
              </a:ext>
            </a:extLst>
          </p:cNvPr>
          <p:cNvSpPr>
            <a:spLocks noGrp="1"/>
          </p:cNvSpPr>
          <p:nvPr>
            <p:ph idx="1"/>
          </p:nvPr>
        </p:nvSpPr>
        <p:spPr>
          <a:xfrm>
            <a:off x="609600" y="301083"/>
            <a:ext cx="9652000" cy="6556917"/>
          </a:xfrm>
        </p:spPr>
        <p:txBody>
          <a:bodyPr>
            <a:normAutofit/>
          </a:bodyPr>
          <a:lstStyle/>
          <a:p>
            <a:pPr marL="0" indent="0">
              <a:buNone/>
            </a:pPr>
            <a:r>
              <a:rPr lang="en-US" sz="2400" b="1" dirty="0"/>
              <a:t>				</a:t>
            </a:r>
            <a:r>
              <a:rPr lang="en-US" sz="2400" dirty="0">
                <a:solidFill>
                  <a:srgbClr val="FF0000"/>
                </a:solidFill>
              </a:rPr>
              <a:t>Sample 4A</a:t>
            </a:r>
          </a:p>
          <a:p>
            <a:pPr marL="0" indent="0">
              <a:buNone/>
            </a:pPr>
            <a:endParaRPr lang="en-US" sz="2400" dirty="0"/>
          </a:p>
          <a:p>
            <a:pPr marL="0" indent="0">
              <a:buNone/>
            </a:pPr>
            <a:r>
              <a:rPr lang="en-US" sz="2400" b="1" dirty="0"/>
              <a:t>Dean				</a:t>
            </a:r>
            <a:r>
              <a:rPr lang="en-US" sz="2400" b="1" dirty="0">
                <a:solidFill>
                  <a:srgbClr val="FF0000"/>
                </a:solidFill>
              </a:rPr>
              <a:t>	</a:t>
            </a:r>
            <a:r>
              <a:rPr lang="en-US" sz="2400" dirty="0">
                <a:solidFill>
                  <a:srgbClr val="FF0000"/>
                </a:solidFill>
              </a:rPr>
              <a:t>Not approved</a:t>
            </a:r>
            <a:r>
              <a:rPr lang="en-US" sz="2400" b="1" dirty="0"/>
              <a:t>			</a:t>
            </a:r>
            <a:endParaRPr lang="en-GB" sz="2400" b="1" dirty="0">
              <a:solidFill>
                <a:srgbClr val="FF0000"/>
              </a:solidFill>
            </a:endParaRPr>
          </a:p>
          <a:p>
            <a:pPr marL="0" indent="0">
              <a:buNone/>
            </a:pPr>
            <a:r>
              <a:rPr lang="en-GB" sz="2400" b="1" dirty="0"/>
              <a:t>Faculty of ABC</a:t>
            </a:r>
          </a:p>
          <a:p>
            <a:pPr marL="0" indent="0">
              <a:buNone/>
            </a:pPr>
            <a:endParaRPr lang="en-GB" sz="2400" dirty="0"/>
          </a:p>
          <a:p>
            <a:pPr marL="0" indent="0">
              <a:buNone/>
            </a:pPr>
            <a:r>
              <a:rPr lang="en-GB" sz="2400" dirty="0"/>
              <a:t>Thro’</a:t>
            </a:r>
          </a:p>
          <a:p>
            <a:pPr marL="0" indent="0">
              <a:buNone/>
            </a:pPr>
            <a:endParaRPr lang="en-GB" sz="2400" dirty="0"/>
          </a:p>
          <a:p>
            <a:pPr marL="0" indent="0">
              <a:buNone/>
            </a:pPr>
            <a:r>
              <a:rPr lang="en-GB" sz="2400" b="1" dirty="0"/>
              <a:t>Head of Department</a:t>
            </a:r>
            <a:r>
              <a:rPr lang="en-GB" sz="2400" dirty="0"/>
              <a:t>	         </a:t>
            </a:r>
            <a:r>
              <a:rPr lang="en-GB" sz="2400" dirty="0">
                <a:solidFill>
                  <a:srgbClr val="FF0000"/>
                </a:solidFill>
              </a:rPr>
              <a:t>forwarded</a:t>
            </a:r>
          </a:p>
          <a:p>
            <a:pPr marL="0" indent="0">
              <a:buNone/>
            </a:pPr>
            <a:endParaRPr lang="en-GB" sz="2400" dirty="0"/>
          </a:p>
          <a:p>
            <a:pPr marL="0" indent="0">
              <a:buNone/>
            </a:pPr>
            <a:endParaRPr lang="en-GB" sz="1200" dirty="0"/>
          </a:p>
          <a:p>
            <a:pPr marL="0" indent="0">
              <a:buNone/>
            </a:pPr>
            <a:r>
              <a:rPr lang="en-GB" sz="2400" b="1" dirty="0"/>
              <a:t>Application for permission to be away for 5 days.</a:t>
            </a:r>
          </a:p>
          <a:p>
            <a:pPr marL="0" indent="0">
              <a:buNone/>
            </a:pPr>
            <a:r>
              <a:rPr lang="en-GB" sz="2400" dirty="0"/>
              <a:t>I wish to apply for permission to be away from the university from Monday 5</a:t>
            </a:r>
            <a:r>
              <a:rPr lang="en-GB" sz="2400" baseline="30000" dirty="0"/>
              <a:t>th</a:t>
            </a:r>
            <a:r>
              <a:rPr lang="en-GB" sz="2400" dirty="0"/>
              <a:t> till Friday 9</a:t>
            </a:r>
            <a:r>
              <a:rPr lang="en-GB" sz="2400" baseline="30000" dirty="0"/>
              <a:t>th</a:t>
            </a:r>
            <a:r>
              <a:rPr lang="en-GB" sz="2400" dirty="0"/>
              <a:t> February 2024.</a:t>
            </a:r>
          </a:p>
          <a:p>
            <a:pPr marL="0" indent="0">
              <a:buNone/>
            </a:pPr>
            <a:r>
              <a:rPr lang="en-GB" sz="2400" dirty="0"/>
              <a:t>During the period, I wish to accompany my friend whose brother is relocating to Canada. </a:t>
            </a:r>
          </a:p>
          <a:p>
            <a:endParaRPr lang="en-NG" dirty="0"/>
          </a:p>
        </p:txBody>
      </p:sp>
    </p:spTree>
    <p:extLst>
      <p:ext uri="{BB962C8B-B14F-4D97-AF65-F5344CB8AC3E}">
        <p14:creationId xmlns:p14="http://schemas.microsoft.com/office/powerpoint/2010/main" val="47183425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B2CEAE-B0D0-4DD5-B1F5-DBF0BE36DAA7}"/>
              </a:ext>
            </a:extLst>
          </p:cNvPr>
          <p:cNvSpPr>
            <a:spLocks noGrp="1"/>
          </p:cNvSpPr>
          <p:nvPr>
            <p:ph idx="1"/>
          </p:nvPr>
        </p:nvSpPr>
        <p:spPr>
          <a:xfrm>
            <a:off x="609600" y="301083"/>
            <a:ext cx="10129024" cy="6556917"/>
          </a:xfrm>
        </p:spPr>
        <p:txBody>
          <a:bodyPr>
            <a:normAutofit fontScale="85000" lnSpcReduction="20000"/>
          </a:bodyPr>
          <a:lstStyle/>
          <a:p>
            <a:pPr marL="0" indent="0">
              <a:buNone/>
            </a:pPr>
            <a:r>
              <a:rPr lang="en-US" sz="2400" b="1" dirty="0"/>
              <a:t>				</a:t>
            </a:r>
            <a:r>
              <a:rPr lang="en-US" sz="2400" dirty="0">
                <a:solidFill>
                  <a:srgbClr val="FF0000"/>
                </a:solidFill>
              </a:rPr>
              <a:t>Sample 4B</a:t>
            </a:r>
          </a:p>
          <a:p>
            <a:pPr marL="0" indent="0">
              <a:buNone/>
            </a:pPr>
            <a:endParaRPr lang="en-US" sz="2400" dirty="0"/>
          </a:p>
          <a:p>
            <a:pPr marL="0" indent="0">
              <a:buNone/>
            </a:pPr>
            <a:endParaRPr lang="en-US" sz="2400" dirty="0"/>
          </a:p>
          <a:p>
            <a:pPr marL="0" indent="0">
              <a:buNone/>
            </a:pPr>
            <a:r>
              <a:rPr lang="en-US" sz="2400" b="1" dirty="0"/>
              <a:t>Dean					</a:t>
            </a:r>
            <a:r>
              <a:rPr lang="en-US" sz="2400" dirty="0" err="1">
                <a:solidFill>
                  <a:srgbClr val="FF0000"/>
                </a:solidFill>
              </a:rPr>
              <a:t>HoD</a:t>
            </a:r>
            <a:r>
              <a:rPr lang="en-US" sz="2400" dirty="0">
                <a:solidFill>
                  <a:srgbClr val="FF0000"/>
                </a:solidFill>
              </a:rPr>
              <a:t>, please look at the University 						Regulations, page 62, section 6 d. Request in 					excess of 3days can only be approved by 					the Vice Chancellor. The purpose for the 					journey is also not covered by the Regulations.</a:t>
            </a:r>
            <a:r>
              <a:rPr lang="en-US" sz="2400" b="1" dirty="0"/>
              <a:t> 					</a:t>
            </a:r>
            <a:endParaRPr lang="en-GB" sz="2400" b="1" dirty="0">
              <a:solidFill>
                <a:srgbClr val="FF0000"/>
              </a:solidFill>
            </a:endParaRPr>
          </a:p>
          <a:p>
            <a:pPr marL="0" indent="0">
              <a:buNone/>
            </a:pPr>
            <a:endParaRPr lang="en-GB" sz="2400" dirty="0"/>
          </a:p>
          <a:p>
            <a:pPr marL="0" indent="0">
              <a:buNone/>
            </a:pPr>
            <a:r>
              <a:rPr lang="en-GB" sz="2400" dirty="0"/>
              <a:t>Thro’</a:t>
            </a:r>
          </a:p>
          <a:p>
            <a:pPr marL="0" indent="0">
              <a:buNone/>
            </a:pPr>
            <a:endParaRPr lang="en-GB" sz="2400" dirty="0"/>
          </a:p>
          <a:p>
            <a:pPr marL="0" indent="0">
              <a:buNone/>
            </a:pPr>
            <a:r>
              <a:rPr lang="en-GB" sz="2400" b="1" dirty="0"/>
              <a:t>Head of Department</a:t>
            </a:r>
            <a:r>
              <a:rPr lang="en-GB" sz="2400" dirty="0"/>
              <a:t>	         </a:t>
            </a:r>
            <a:r>
              <a:rPr lang="en-GB" sz="2400" dirty="0">
                <a:solidFill>
                  <a:srgbClr val="FF0000"/>
                </a:solidFill>
              </a:rPr>
              <a:t>Dr DEF has covered his lectures for two weeks 			         	         in advance, his application is recommended. </a:t>
            </a:r>
          </a:p>
          <a:p>
            <a:pPr marL="0" indent="0">
              <a:buNone/>
            </a:pPr>
            <a:endParaRPr lang="en-GB" sz="2400" dirty="0"/>
          </a:p>
          <a:p>
            <a:pPr marL="0" indent="0">
              <a:buNone/>
            </a:pPr>
            <a:endParaRPr lang="en-GB" sz="1200" dirty="0"/>
          </a:p>
          <a:p>
            <a:pPr marL="0" indent="0">
              <a:buNone/>
            </a:pPr>
            <a:r>
              <a:rPr lang="en-GB" sz="2400" b="1" dirty="0"/>
              <a:t>Application for permission to be away for next week</a:t>
            </a:r>
          </a:p>
          <a:p>
            <a:pPr marL="0" indent="0">
              <a:buNone/>
            </a:pPr>
            <a:r>
              <a:rPr lang="en-GB" sz="2400" dirty="0"/>
              <a:t>I wish to apply for permission to be away from the university from Monday 5</a:t>
            </a:r>
            <a:r>
              <a:rPr lang="en-GB" sz="2400" baseline="30000" dirty="0"/>
              <a:t>th</a:t>
            </a:r>
            <a:r>
              <a:rPr lang="en-GB" sz="2400" dirty="0"/>
              <a:t> till Friday 9</a:t>
            </a:r>
            <a:r>
              <a:rPr lang="en-GB" sz="2400" baseline="30000" dirty="0"/>
              <a:t>th</a:t>
            </a:r>
            <a:r>
              <a:rPr lang="en-GB" sz="2400" dirty="0"/>
              <a:t> February 2024.</a:t>
            </a:r>
          </a:p>
          <a:p>
            <a:pPr marL="0" indent="0">
              <a:buNone/>
            </a:pPr>
            <a:r>
              <a:rPr lang="en-GB" sz="2400" dirty="0"/>
              <a:t>During the period, I wish to accompany my friend to Lagos, whose brother is relocating to Canada. </a:t>
            </a:r>
          </a:p>
          <a:p>
            <a:endParaRPr lang="en-NG" dirty="0"/>
          </a:p>
        </p:txBody>
      </p:sp>
    </p:spTree>
    <p:extLst>
      <p:ext uri="{BB962C8B-B14F-4D97-AF65-F5344CB8AC3E}">
        <p14:creationId xmlns:p14="http://schemas.microsoft.com/office/powerpoint/2010/main" val="19061046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955E0-5C89-4B05-95C0-4603892500CB}"/>
              </a:ext>
            </a:extLst>
          </p:cNvPr>
          <p:cNvSpPr>
            <a:spLocks noGrp="1"/>
          </p:cNvSpPr>
          <p:nvPr>
            <p:ph type="title"/>
          </p:nvPr>
        </p:nvSpPr>
        <p:spPr>
          <a:xfrm>
            <a:off x="475013" y="0"/>
            <a:ext cx="10557164" cy="990601"/>
          </a:xfrm>
        </p:spPr>
        <p:txBody>
          <a:bodyPr>
            <a:noAutofit/>
          </a:bodyPr>
          <a:lstStyle/>
          <a:p>
            <a:r>
              <a:rPr lang="en-US" sz="3200" b="1" dirty="0">
                <a:solidFill>
                  <a:srgbClr val="FF0000"/>
                </a:solidFill>
              </a:rPr>
              <a:t>Early educational institutions started from Madrassahs &amp; Monasteries</a:t>
            </a:r>
            <a:endParaRPr lang="en-GB" sz="3200" b="1" dirty="0">
              <a:solidFill>
                <a:srgbClr val="FF0000"/>
              </a:solidFill>
            </a:endParaRPr>
          </a:p>
        </p:txBody>
      </p:sp>
      <p:pic>
        <p:nvPicPr>
          <p:cNvPr id="17410" name="Picture 2" descr="Image result for ancient mosque">
            <a:extLst>
              <a:ext uri="{FF2B5EF4-FFF2-40B4-BE49-F238E27FC236}">
                <a16:creationId xmlns:a16="http://schemas.microsoft.com/office/drawing/2014/main" id="{8717B416-CA5C-4231-9029-CC368D5398B9}"/>
              </a:ext>
            </a:extLst>
          </p:cNvPr>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bwMode="auto">
          <a:xfrm>
            <a:off x="1" y="1085850"/>
            <a:ext cx="5855494" cy="5638800"/>
          </a:xfrm>
          <a:prstGeom prst="rect">
            <a:avLst/>
          </a:prstGeom>
          <a:noFill/>
        </p:spPr>
      </p:pic>
      <p:pic>
        <p:nvPicPr>
          <p:cNvPr id="18434" name="Picture 2" descr="See the source image">
            <a:extLst>
              <a:ext uri="{FF2B5EF4-FFF2-40B4-BE49-F238E27FC236}">
                <a16:creationId xmlns:a16="http://schemas.microsoft.com/office/drawing/2014/main" id="{D97A66EB-20CA-45FF-95FB-A6414105A740}"/>
              </a:ext>
            </a:extLst>
          </p:cNvPr>
          <p:cNvPicPr>
            <a:picLocks noGrp="1" noChangeAspect="1" noChangeArrowheads="1"/>
          </p:cNvPicPr>
          <p:nvPr>
            <p:ph sz="half" idx="2"/>
          </p:nvPr>
        </p:nvPicPr>
        <p:blipFill>
          <a:blip r:embed="rId4">
            <a:extLst>
              <a:ext uri="{28A0092B-C50C-407E-A947-70E740481C1C}">
                <a14:useLocalDpi xmlns:a14="http://schemas.microsoft.com/office/drawing/2010/main" val="0"/>
              </a:ext>
            </a:extLst>
          </a:blip>
          <a:srcRect/>
          <a:stretch>
            <a:fillRect/>
          </a:stretch>
        </p:blipFill>
        <p:spPr bwMode="auto">
          <a:xfrm>
            <a:off x="5703094" y="990600"/>
            <a:ext cx="3974306" cy="5715000"/>
          </a:xfrm>
          <a:prstGeom prst="rect">
            <a:avLst/>
          </a:prstGeom>
          <a:noFill/>
        </p:spPr>
      </p:pic>
      <p:pic>
        <p:nvPicPr>
          <p:cNvPr id="5" name="Picture 2" descr="Image result for ancient mosque">
            <a:extLst>
              <a:ext uri="{FF2B5EF4-FFF2-40B4-BE49-F238E27FC236}">
                <a16:creationId xmlns:a16="http://schemas.microsoft.com/office/drawing/2014/main" id="{2B7EAD28-E26F-4034-A218-0C3352474B9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44912" y="1066800"/>
            <a:ext cx="3558183" cy="5638800"/>
          </a:xfrm>
          <a:prstGeom prst="rect">
            <a:avLst/>
          </a:prstGeom>
          <a:noFill/>
        </p:spPr>
      </p:pic>
      <p:pic>
        <p:nvPicPr>
          <p:cNvPr id="6" name="Picture 2" descr="Image result for ancient mosque">
            <a:extLst>
              <a:ext uri="{FF2B5EF4-FFF2-40B4-BE49-F238E27FC236}">
                <a16:creationId xmlns:a16="http://schemas.microsoft.com/office/drawing/2014/main" id="{0D7D7515-197F-4308-8715-5D184068945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085850"/>
            <a:ext cx="5855495" cy="5772150"/>
          </a:xfrm>
          <a:prstGeom prst="rect">
            <a:avLst/>
          </a:prstGeom>
          <a:noFill/>
        </p:spPr>
      </p:pic>
      <p:pic>
        <p:nvPicPr>
          <p:cNvPr id="7" name="Picture 2" descr="See the source image">
            <a:extLst>
              <a:ext uri="{FF2B5EF4-FFF2-40B4-BE49-F238E27FC236}">
                <a16:creationId xmlns:a16="http://schemas.microsoft.com/office/drawing/2014/main" id="{BA52B6FD-C7DD-404C-BD7F-388ABF970F1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07895" y="1028700"/>
            <a:ext cx="5202506" cy="5715000"/>
          </a:xfrm>
          <a:prstGeom prst="rect">
            <a:avLst/>
          </a:prstGeom>
          <a:noFill/>
        </p:spPr>
      </p:pic>
    </p:spTree>
    <p:extLst>
      <p:ext uri="{BB962C8B-B14F-4D97-AF65-F5344CB8AC3E}">
        <p14:creationId xmlns:p14="http://schemas.microsoft.com/office/powerpoint/2010/main" val="161900238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9DE4FEB-C1EE-4CC3-9353-C9F47DB25121}"/>
              </a:ext>
            </a:extLst>
          </p:cNvPr>
          <p:cNvSpPr/>
          <p:nvPr/>
        </p:nvSpPr>
        <p:spPr>
          <a:xfrm>
            <a:off x="546409" y="1064106"/>
            <a:ext cx="9612351" cy="6624891"/>
          </a:xfrm>
          <a:prstGeom prst="rect">
            <a:avLst/>
          </a:prstGeom>
        </p:spPr>
        <p:txBody>
          <a:bodyPr wrap="square">
            <a:spAutoFit/>
          </a:bodyPr>
          <a:lstStyle/>
          <a:p>
            <a:r>
              <a:rPr lang="en-US" dirty="0">
                <a:solidFill>
                  <a:srgbClr val="FF0000"/>
                </a:solidFill>
              </a:rPr>
              <a:t>				Sample 4C</a:t>
            </a:r>
          </a:p>
          <a:p>
            <a:r>
              <a:rPr lang="en-US" b="1" dirty="0"/>
              <a:t>Vice Chancellor</a:t>
            </a:r>
          </a:p>
          <a:p>
            <a:r>
              <a:rPr lang="en-US" b="1" dirty="0"/>
              <a:t>KWASU</a:t>
            </a:r>
          </a:p>
          <a:p>
            <a:endParaRPr lang="en-US" dirty="0"/>
          </a:p>
          <a:p>
            <a:r>
              <a:rPr lang="en-US" dirty="0"/>
              <a:t>Thro</a:t>
            </a:r>
          </a:p>
          <a:p>
            <a:endParaRPr lang="en-US" dirty="0"/>
          </a:p>
          <a:p>
            <a:r>
              <a:rPr lang="en-US" b="1" dirty="0"/>
              <a:t>Dean				</a:t>
            </a:r>
            <a:r>
              <a:rPr lang="en-US" dirty="0">
                <a:solidFill>
                  <a:srgbClr val="FF0000"/>
                </a:solidFill>
              </a:rPr>
              <a:t>University Regulations on page 62, section 6 d refers. 				The reason adduced by Dr DEF is not tenable. Therefore 				request is not recommended Sir. </a:t>
            </a:r>
            <a:r>
              <a:rPr lang="en-US" b="1" dirty="0"/>
              <a:t>			</a:t>
            </a:r>
            <a:endParaRPr lang="en-GB" b="1" dirty="0">
              <a:solidFill>
                <a:srgbClr val="FF0000"/>
              </a:solidFill>
            </a:endParaRPr>
          </a:p>
          <a:p>
            <a:endParaRPr lang="en-GB" dirty="0"/>
          </a:p>
          <a:p>
            <a:r>
              <a:rPr lang="en-GB" dirty="0"/>
              <a:t>Thro’</a:t>
            </a:r>
          </a:p>
          <a:p>
            <a:endParaRPr lang="en-GB" dirty="0"/>
          </a:p>
          <a:p>
            <a:r>
              <a:rPr lang="en-GB" b="1" dirty="0"/>
              <a:t>Head of Department</a:t>
            </a:r>
            <a:r>
              <a:rPr lang="en-GB" dirty="0"/>
              <a:t>	         	</a:t>
            </a:r>
            <a:r>
              <a:rPr lang="en-GB" dirty="0">
                <a:solidFill>
                  <a:srgbClr val="FF0000"/>
                </a:solidFill>
              </a:rPr>
              <a:t>Dr DEF has covered his lectures for two weeks 			         	         	in advance, his application is recommended. </a:t>
            </a:r>
          </a:p>
          <a:p>
            <a:endParaRPr lang="en-GB" dirty="0"/>
          </a:p>
          <a:p>
            <a:endParaRPr lang="en-GB" sz="1050" dirty="0"/>
          </a:p>
          <a:p>
            <a:r>
              <a:rPr lang="en-GB" b="1" dirty="0"/>
              <a:t>Application for permission to be away for 5 days</a:t>
            </a:r>
          </a:p>
          <a:p>
            <a:r>
              <a:rPr lang="en-GB" dirty="0"/>
              <a:t>I wish to apply for permission to be away from the university from Monday 5</a:t>
            </a:r>
            <a:r>
              <a:rPr lang="en-GB" baseline="30000" dirty="0"/>
              <a:t>th</a:t>
            </a:r>
            <a:r>
              <a:rPr lang="en-GB" dirty="0"/>
              <a:t> till Friday 9</a:t>
            </a:r>
            <a:r>
              <a:rPr lang="en-GB" baseline="30000" dirty="0"/>
              <a:t>th</a:t>
            </a:r>
            <a:r>
              <a:rPr lang="en-GB" dirty="0"/>
              <a:t> February 2024.</a:t>
            </a:r>
          </a:p>
          <a:p>
            <a:r>
              <a:rPr lang="en-GB" dirty="0"/>
              <a:t>During the period, I wish to accompany my friend to Lagos, whose brother is relocating to Canada. </a:t>
            </a:r>
          </a:p>
          <a:p>
            <a:endParaRPr lang="en-US" dirty="0"/>
          </a:p>
          <a:p>
            <a:endParaRPr lang="en-US" dirty="0"/>
          </a:p>
          <a:p>
            <a:r>
              <a:rPr lang="en-US" b="1" dirty="0"/>
              <a:t>		</a:t>
            </a:r>
            <a:endParaRPr lang="en-GB" dirty="0"/>
          </a:p>
        </p:txBody>
      </p:sp>
    </p:spTree>
    <p:extLst>
      <p:ext uri="{BB962C8B-B14F-4D97-AF65-F5344CB8AC3E}">
        <p14:creationId xmlns:p14="http://schemas.microsoft.com/office/powerpoint/2010/main" val="234906587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7EDFBDD-2165-C615-2144-BDA9D0567EC6}"/>
              </a:ext>
            </a:extLst>
          </p:cNvPr>
          <p:cNvSpPr>
            <a:spLocks noGrp="1"/>
          </p:cNvSpPr>
          <p:nvPr>
            <p:ph type="title"/>
          </p:nvPr>
        </p:nvSpPr>
        <p:spPr>
          <a:xfrm>
            <a:off x="3590693" y="245327"/>
            <a:ext cx="7961225" cy="1271239"/>
          </a:xfrm>
        </p:spPr>
        <p:txBody>
          <a:bodyPr>
            <a:normAutofit fontScale="90000"/>
          </a:bodyPr>
          <a:lstStyle/>
          <a:p>
            <a:r>
              <a:rPr lang="en-US" sz="3600" b="1" dirty="0"/>
              <a:t>Under no circumstance should a Dean or </a:t>
            </a:r>
            <a:r>
              <a:rPr lang="en-US" sz="3600" b="1" dirty="0" err="1"/>
              <a:t>HoD</a:t>
            </a:r>
            <a:r>
              <a:rPr lang="en-US" sz="3600" b="1" dirty="0"/>
              <a:t> or anybody be found in this way in the office</a:t>
            </a:r>
            <a:r>
              <a:rPr lang="en-US" dirty="0"/>
              <a:t>.</a:t>
            </a:r>
            <a:endParaRPr lang="en-GB" dirty="0"/>
          </a:p>
        </p:txBody>
      </p:sp>
      <p:pic>
        <p:nvPicPr>
          <p:cNvPr id="5" name="Picture Placeholder 4">
            <a:extLst>
              <a:ext uri="{FF2B5EF4-FFF2-40B4-BE49-F238E27FC236}">
                <a16:creationId xmlns:a16="http://schemas.microsoft.com/office/drawing/2014/main" id="{52FEEC08-9F69-5704-27AC-3BECBF66DF36}"/>
              </a:ext>
            </a:extLst>
          </p:cNvPr>
          <p:cNvPicPr>
            <a:picLocks noGrp="1" noChangeAspect="1"/>
          </p:cNvPicPr>
          <p:nvPr>
            <p:ph type="pic" sz="quarter" idx="13"/>
          </p:nvPr>
        </p:nvPicPr>
        <p:blipFill rotWithShape="1">
          <a:blip r:embed="rId2" cstate="print">
            <a:extLst>
              <a:ext uri="{28A0092B-C50C-407E-A947-70E740481C1C}">
                <a14:useLocalDpi xmlns:a14="http://schemas.microsoft.com/office/drawing/2010/main" val="0"/>
              </a:ext>
            </a:extLst>
          </a:blip>
          <a:srcRect l="17373" r="17373"/>
          <a:stretch/>
        </p:blipFill>
        <p:spPr bwMode="auto">
          <a:xfrm>
            <a:off x="1269711" y="914400"/>
            <a:ext cx="1536192" cy="2126633"/>
          </a:xfrm>
          <a:prstGeom prst="rect">
            <a:avLst/>
          </a:prstGeom>
          <a:noFill/>
        </p:spPr>
      </p:pic>
      <p:pic>
        <p:nvPicPr>
          <p:cNvPr id="6" name="Picture 2" descr="Image result for lazy">
            <a:extLst>
              <a:ext uri="{FF2B5EF4-FFF2-40B4-BE49-F238E27FC236}">
                <a16:creationId xmlns:a16="http://schemas.microsoft.com/office/drawing/2014/main" id="{8436706E-CC26-4A23-BFF7-D4B686DB9A64}"/>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947532" y="1633538"/>
            <a:ext cx="7348653" cy="49791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7934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3">
            <a:extLst>
              <a:ext uri="{FF2B5EF4-FFF2-40B4-BE49-F238E27FC236}">
                <a16:creationId xmlns:a16="http://schemas.microsoft.com/office/drawing/2014/main" id="{188497AF-A415-0E69-A85E-E01B67A63012}"/>
              </a:ext>
            </a:extLst>
          </p:cNvPr>
          <p:cNvGraphicFramePr>
            <a:graphicFrameLocks noGrp="1"/>
          </p:cNvGraphicFramePr>
          <p:nvPr>
            <p:ph idx="1"/>
            <p:extLst>
              <p:ext uri="{D42A27DB-BD31-4B8C-83A1-F6EECF244321}">
                <p14:modId xmlns:p14="http://schemas.microsoft.com/office/powerpoint/2010/main" val="1589712318"/>
              </p:ext>
            </p:extLst>
          </p:nvPr>
        </p:nvGraphicFramePr>
        <p:xfrm>
          <a:off x="3087584" y="376210"/>
          <a:ext cx="8977746" cy="62074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Placeholder 4">
            <a:extLst>
              <a:ext uri="{FF2B5EF4-FFF2-40B4-BE49-F238E27FC236}">
                <a16:creationId xmlns:a16="http://schemas.microsoft.com/office/drawing/2014/main" id="{B28643FE-9616-7AE0-A24F-A0E7715B0679}"/>
              </a:ext>
            </a:extLst>
          </p:cNvPr>
          <p:cNvPicPr>
            <a:picLocks noGrp="1" noChangeAspect="1"/>
          </p:cNvPicPr>
          <p:nvPr>
            <p:ph type="pic" sz="quarter" idx="13"/>
          </p:nvPr>
        </p:nvPicPr>
        <p:blipFill rotWithShape="1">
          <a:blip r:embed="rId7" cstate="print">
            <a:extLst>
              <a:ext uri="{28A0092B-C50C-407E-A947-70E740481C1C}">
                <a14:useLocalDpi xmlns:a14="http://schemas.microsoft.com/office/drawing/2010/main" val="0"/>
              </a:ext>
            </a:extLst>
          </a:blip>
          <a:srcRect l="17373" r="17373"/>
          <a:stretch/>
        </p:blipFill>
        <p:spPr bwMode="auto">
          <a:xfrm>
            <a:off x="553865" y="125404"/>
            <a:ext cx="2429692" cy="1692946"/>
          </a:xfrm>
          <a:prstGeom prst="rect">
            <a:avLst/>
          </a:prstGeom>
          <a:noFill/>
        </p:spPr>
      </p:pic>
    </p:spTree>
    <p:extLst>
      <p:ext uri="{BB962C8B-B14F-4D97-AF65-F5344CB8AC3E}">
        <p14:creationId xmlns:p14="http://schemas.microsoft.com/office/powerpoint/2010/main" val="332182661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906D4B-46BE-4D50-90AA-A4B4EC3C8A31}"/>
              </a:ext>
            </a:extLst>
          </p:cNvPr>
          <p:cNvSpPr>
            <a:spLocks noGrp="1"/>
          </p:cNvSpPr>
          <p:nvPr>
            <p:ph type="title"/>
          </p:nvPr>
        </p:nvSpPr>
        <p:spPr>
          <a:xfrm>
            <a:off x="581192" y="702156"/>
            <a:ext cx="11029616" cy="485570"/>
          </a:xfrm>
        </p:spPr>
        <p:txBody>
          <a:bodyPr>
            <a:normAutofit fontScale="90000"/>
          </a:bodyPr>
          <a:lstStyle/>
          <a:p>
            <a:r>
              <a:rPr lang="en-US" cap="none" dirty="0"/>
              <a:t>Bibliography</a:t>
            </a:r>
            <a:endParaRPr lang="en-GB" dirty="0"/>
          </a:p>
        </p:txBody>
      </p:sp>
      <p:sp>
        <p:nvSpPr>
          <p:cNvPr id="3" name="Content Placeholder 2">
            <a:extLst>
              <a:ext uri="{FF2B5EF4-FFF2-40B4-BE49-F238E27FC236}">
                <a16:creationId xmlns:a16="http://schemas.microsoft.com/office/drawing/2014/main" id="{6ADA5720-314D-4E23-849A-4288821B026A}"/>
              </a:ext>
            </a:extLst>
          </p:cNvPr>
          <p:cNvSpPr>
            <a:spLocks noGrp="1"/>
          </p:cNvSpPr>
          <p:nvPr>
            <p:ph idx="1"/>
          </p:nvPr>
        </p:nvSpPr>
        <p:spPr>
          <a:xfrm>
            <a:off x="581192" y="981307"/>
            <a:ext cx="11029615" cy="5876693"/>
          </a:xfrm>
        </p:spPr>
        <p:txBody>
          <a:bodyPr>
            <a:normAutofit fontScale="32500" lnSpcReduction="20000"/>
          </a:bodyPr>
          <a:lstStyle/>
          <a:p>
            <a:pPr algn="just"/>
            <a:r>
              <a:rPr lang="en-US" sz="4000" dirty="0" err="1"/>
              <a:t>Akinkugbe</a:t>
            </a:r>
            <a:r>
              <a:rPr lang="en-US" sz="4000" dirty="0"/>
              <a:t>, OO () Nigeria’s higher education 50 years after Ashby: on course or on curse. Maiden Convocation lecture, Osun State University, Osogbo,</a:t>
            </a:r>
          </a:p>
          <a:p>
            <a:pPr algn="just"/>
            <a:r>
              <a:rPr lang="en-US" sz="4000" dirty="0" err="1"/>
              <a:t>Faborode</a:t>
            </a:r>
            <a:r>
              <a:rPr lang="en-US" sz="4000" dirty="0"/>
              <a:t>, MO and </a:t>
            </a:r>
            <a:r>
              <a:rPr lang="en-US" sz="4000" dirty="0" err="1"/>
              <a:t>Edigheji</a:t>
            </a:r>
            <a:r>
              <a:rPr lang="en-US" sz="4000" dirty="0"/>
              <a:t>, O (2012) The future and relevance of Nigerian Universities and other Tertiary Institutions. Higher Education Policy Brief.. Committee of Vice- Chancellors of Nigerian Universities. </a:t>
            </a:r>
            <a:r>
              <a:rPr lang="en-US" sz="4000" dirty="0" err="1"/>
              <a:t>TrustAfrica</a:t>
            </a:r>
            <a:r>
              <a:rPr lang="en-US" sz="4000" dirty="0"/>
              <a:t>, Dakar- </a:t>
            </a:r>
            <a:r>
              <a:rPr lang="en-US" sz="4000" dirty="0" err="1"/>
              <a:t>Fann</a:t>
            </a:r>
            <a:r>
              <a:rPr lang="en-US" sz="4000" dirty="0"/>
              <a:t>, </a:t>
            </a:r>
            <a:r>
              <a:rPr lang="en-US" sz="4000" dirty="0" err="1"/>
              <a:t>sSenegal</a:t>
            </a:r>
            <a:r>
              <a:rPr lang="en-US" sz="4000" dirty="0"/>
              <a:t>.  </a:t>
            </a:r>
            <a:endParaRPr lang="en-US" sz="4000" dirty="0">
              <a:hlinkClick r:id="" action="ppaction://noaction"/>
            </a:endParaRPr>
          </a:p>
          <a:p>
            <a:pPr algn="just"/>
            <a:r>
              <a:rPr lang="en-US" sz="4000" dirty="0" err="1"/>
              <a:t>Kirkpatric</a:t>
            </a:r>
            <a:r>
              <a:rPr lang="en-US" sz="4000" dirty="0"/>
              <a:t>, B (1987) Roget’s Thesaurus of English words and phrases. Penguin Books, London     </a:t>
            </a:r>
          </a:p>
          <a:p>
            <a:pPr algn="just"/>
            <a:r>
              <a:rPr lang="en-US" sz="4000" dirty="0" err="1"/>
              <a:t>Ladipo</a:t>
            </a:r>
            <a:r>
              <a:rPr lang="en-US" sz="4000" dirty="0"/>
              <a:t>, M (2017) University culture and ceremonies: mindfulness as a key factor. Public Lecture delivered on 21</a:t>
            </a:r>
            <a:r>
              <a:rPr lang="en-US" sz="4000" baseline="30000" dirty="0"/>
              <a:t>st</a:t>
            </a:r>
            <a:r>
              <a:rPr lang="en-US" sz="4000" dirty="0"/>
              <a:t> November, 2017 at the Federal University of Technology, Minna.</a:t>
            </a:r>
          </a:p>
          <a:p>
            <a:pPr algn="just"/>
            <a:r>
              <a:rPr lang="en-US" sz="4000" dirty="0" err="1"/>
              <a:t>Maigida</a:t>
            </a:r>
            <a:r>
              <a:rPr lang="en-US" sz="4000" dirty="0"/>
              <a:t>, AY  (2016) Growth and development of university education in Nigeria from colonial era. In: Discourse on the state of education in Nigeria. </a:t>
            </a:r>
            <a:r>
              <a:rPr lang="en-US" sz="4000" dirty="0" err="1"/>
              <a:t>Omolewa</a:t>
            </a:r>
            <a:r>
              <a:rPr lang="en-US" sz="4000" dirty="0"/>
              <a:t> M (Ed), Laurel Educational Publishers Ltd, Ibadan. Chapter 19, pp 265 – 291</a:t>
            </a:r>
          </a:p>
          <a:p>
            <a:pPr algn="just"/>
            <a:r>
              <a:rPr lang="en-US" sz="4000" dirty="0" err="1"/>
              <a:t>Mihyo</a:t>
            </a:r>
            <a:r>
              <a:rPr lang="en-US" sz="4000" dirty="0"/>
              <a:t>, PB (2008) Staff retention in African universities and links with the diaspora. Association of African Universities, Accra, Ghana </a:t>
            </a:r>
          </a:p>
          <a:p>
            <a:pPr algn="just"/>
            <a:r>
              <a:rPr lang="en-US" sz="4000" dirty="0" err="1"/>
              <a:t>Okojie</a:t>
            </a:r>
            <a:r>
              <a:rPr lang="en-US" sz="4000" dirty="0"/>
              <a:t>, JA (2016) Universities as ivory towers: the Nigerian adaptation. Paper presented at the Annual Association of Vice- Chancellors of </a:t>
            </a:r>
            <a:r>
              <a:rPr lang="en-US" sz="4000" dirty="0" err="1"/>
              <a:t>Nigera</a:t>
            </a:r>
            <a:r>
              <a:rPr lang="en-US" sz="4000" dirty="0"/>
              <a:t> Universities conference, University of Jos, 30</a:t>
            </a:r>
            <a:r>
              <a:rPr lang="en-US" sz="4000" baseline="30000" dirty="0"/>
              <a:t>th</a:t>
            </a:r>
            <a:r>
              <a:rPr lang="en-US" sz="4000" dirty="0"/>
              <a:t> May, 2016.</a:t>
            </a:r>
          </a:p>
          <a:p>
            <a:pPr algn="just"/>
            <a:r>
              <a:rPr lang="en-US" sz="4000" dirty="0"/>
              <a:t>Oloyede, IO (2020) Synchronizing cacophony: interrogating some issues of concepts and perception in the Nigerian higher education topology. In; Pivotal Issues in higher education development in Nigeria ; Essays in honour of Distinguished Professor P. </a:t>
            </a:r>
            <a:r>
              <a:rPr lang="en-US" sz="4000" dirty="0" err="1"/>
              <a:t>Okebukola</a:t>
            </a:r>
            <a:r>
              <a:rPr lang="en-US" sz="4000" dirty="0"/>
              <a:t>, OFR (Eds; </a:t>
            </a:r>
            <a:r>
              <a:rPr lang="en-US" sz="4000" dirty="0" err="1"/>
              <a:t>Akinrinade</a:t>
            </a:r>
            <a:r>
              <a:rPr lang="en-US" sz="4000" dirty="0"/>
              <a:t>, S, </a:t>
            </a:r>
            <a:r>
              <a:rPr lang="en-US" sz="4000" dirty="0" err="1"/>
              <a:t>Oyeweso</a:t>
            </a:r>
            <a:r>
              <a:rPr lang="en-US" sz="4000" dirty="0"/>
              <a:t>, S, </a:t>
            </a:r>
            <a:r>
              <a:rPr lang="en-US" sz="4000" dirty="0" err="1"/>
              <a:t>Odewumi</a:t>
            </a:r>
            <a:r>
              <a:rPr lang="en-US" sz="4000" dirty="0"/>
              <a:t>, SG, &amp; Kola- </a:t>
            </a:r>
            <a:r>
              <a:rPr lang="en-US" sz="4000" dirty="0" err="1"/>
              <a:t>Olusanya</a:t>
            </a:r>
            <a:r>
              <a:rPr lang="en-US" sz="4000" dirty="0"/>
              <a:t>, A); University Press, Ibadan, pp 33 – 73.     </a:t>
            </a:r>
          </a:p>
          <a:p>
            <a:pPr algn="just"/>
            <a:r>
              <a:rPr lang="en-US" sz="4000" dirty="0"/>
              <a:t>Popoola, AO (2021) Higher education </a:t>
            </a:r>
            <a:r>
              <a:rPr lang="en-US" sz="4000" i="1" dirty="0" err="1"/>
              <a:t>Nigeriana</a:t>
            </a:r>
            <a:r>
              <a:rPr lang="en-US" sz="4000" dirty="0"/>
              <a:t>: a journey across time and space. 2021 Convocation lecture of Kwara State University, Malete; 9</a:t>
            </a:r>
            <a:r>
              <a:rPr lang="en-US" sz="4000" baseline="30000" dirty="0"/>
              <a:t>th</a:t>
            </a:r>
            <a:r>
              <a:rPr lang="en-US" sz="4000" dirty="0"/>
              <a:t> December  </a:t>
            </a:r>
          </a:p>
          <a:p>
            <a:pPr algn="just"/>
            <a:r>
              <a:rPr lang="en-US" sz="4000" dirty="0" err="1"/>
              <a:t>Rauhvargers</a:t>
            </a:r>
            <a:r>
              <a:rPr lang="en-US" sz="4000" dirty="0"/>
              <a:t>, A (2013) Global University Ranking and their impact – Report II. European University Association, Report on Ranking. www.eau.be  </a:t>
            </a:r>
          </a:p>
          <a:p>
            <a:pPr algn="just"/>
            <a:r>
              <a:rPr lang="en-US" sz="4000" dirty="0" err="1"/>
              <a:t>Salee</a:t>
            </a:r>
            <a:r>
              <a:rPr lang="en-US" sz="4000" dirty="0"/>
              <a:t>, KW (2018) Managing twenty- first century university: issues and prospects. University of Ilorin Registry Seminar Papers Vol 1, 1 - 8</a:t>
            </a:r>
          </a:p>
          <a:p>
            <a:pPr algn="just"/>
            <a:endParaRPr lang="en-US" dirty="0"/>
          </a:p>
          <a:p>
            <a:pPr marL="571500" indent="-571500" algn="just">
              <a:buNone/>
            </a:pPr>
            <a:endParaRPr lang="en-US" dirty="0"/>
          </a:p>
          <a:p>
            <a:pPr marL="571500" indent="-571500" algn="just">
              <a:buAutoNum type="romanLcPeriod" startAt="3"/>
            </a:pPr>
            <a:endParaRPr lang="en-US" dirty="0"/>
          </a:p>
          <a:p>
            <a:pPr marL="571500" indent="-571500" algn="just">
              <a:buNone/>
            </a:pPr>
            <a:r>
              <a:rPr lang="en-US" dirty="0"/>
              <a:t>.	</a:t>
            </a:r>
          </a:p>
        </p:txBody>
      </p:sp>
    </p:spTree>
    <p:extLst>
      <p:ext uri="{BB962C8B-B14F-4D97-AF65-F5344CB8AC3E}">
        <p14:creationId xmlns:p14="http://schemas.microsoft.com/office/powerpoint/2010/main" val="113531104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D6D1A3B-2D99-6424-66C2-AA6D8617CE58}"/>
              </a:ext>
            </a:extLst>
          </p:cNvPr>
          <p:cNvSpPr>
            <a:spLocks noGrp="1"/>
          </p:cNvSpPr>
          <p:nvPr>
            <p:ph type="title"/>
          </p:nvPr>
        </p:nvSpPr>
        <p:spPr>
          <a:xfrm>
            <a:off x="7464614" y="1783959"/>
            <a:ext cx="4087306" cy="2889114"/>
          </a:xfrm>
        </p:spPr>
        <p:txBody>
          <a:bodyPr vert="horz" lIns="91440" tIns="45720" rIns="91440" bIns="45720" rtlCol="0" anchor="b">
            <a:normAutofit/>
          </a:bodyPr>
          <a:lstStyle/>
          <a:p>
            <a:r>
              <a:rPr lang="en-US" sz="5400">
                <a:solidFill>
                  <a:schemeClr val="tx1"/>
                </a:solidFill>
              </a:rPr>
              <a:t>At the End!</a:t>
            </a:r>
          </a:p>
        </p:txBody>
      </p:sp>
      <p:sp>
        <p:nvSpPr>
          <p:cNvPr id="10" name="Freeform: Shape 9">
            <a:extLst>
              <a:ext uri="{FF2B5EF4-FFF2-40B4-BE49-F238E27FC236}">
                <a16:creationId xmlns:a16="http://schemas.microsoft.com/office/drawing/2014/main" id="{E49CC64F-7275-4E33-961B-0C5CDC4398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 y="0"/>
            <a:ext cx="7188051" cy="6858000"/>
          </a:xfrm>
          <a:custGeom>
            <a:avLst/>
            <a:gdLst>
              <a:gd name="connsiteX0" fmla="*/ 7188051 w 7188051"/>
              <a:gd name="connsiteY0" fmla="*/ 6858000 h 6858000"/>
              <a:gd name="connsiteX1" fmla="*/ 108694 w 7188051"/>
              <a:gd name="connsiteY1" fmla="*/ 6858000 h 6858000"/>
              <a:gd name="connsiteX2" fmla="*/ 79127 w 7188051"/>
              <a:gd name="connsiteY2" fmla="*/ 6681235 h 6858000"/>
              <a:gd name="connsiteX3" fmla="*/ 0 w 7188051"/>
              <a:gd name="connsiteY3" fmla="*/ 5565888 h 6858000"/>
              <a:gd name="connsiteX4" fmla="*/ 2190696 w 7188051"/>
              <a:gd name="connsiteY4" fmla="*/ 145339 h 6858000"/>
              <a:gd name="connsiteX5" fmla="*/ 2339431 w 7188051"/>
              <a:gd name="connsiteY5" fmla="*/ 0 h 6858000"/>
              <a:gd name="connsiteX6" fmla="*/ 7188051 w 7188051"/>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88051" h="6858000">
                <a:moveTo>
                  <a:pt x="7188051" y="6858000"/>
                </a:moveTo>
                <a:lnTo>
                  <a:pt x="108694" y="6858000"/>
                </a:lnTo>
                <a:lnTo>
                  <a:pt x="79127" y="6681235"/>
                </a:lnTo>
                <a:cubicBezTo>
                  <a:pt x="26981" y="6316967"/>
                  <a:pt x="0" y="5944579"/>
                  <a:pt x="0" y="5565888"/>
                </a:cubicBezTo>
                <a:cubicBezTo>
                  <a:pt x="0" y="3459953"/>
                  <a:pt x="834428" y="1548908"/>
                  <a:pt x="2190696" y="145339"/>
                </a:cubicBezTo>
                <a:lnTo>
                  <a:pt x="2339431" y="0"/>
                </a:lnTo>
                <a:lnTo>
                  <a:pt x="7188051"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6" name="Picture 5" descr="Person walking up a stairs">
            <a:extLst>
              <a:ext uri="{FF2B5EF4-FFF2-40B4-BE49-F238E27FC236}">
                <a16:creationId xmlns:a16="http://schemas.microsoft.com/office/drawing/2014/main" id="{67335B7F-0F0F-EE3E-072F-DC9AA539ECF7}"/>
              </a:ext>
            </a:extLst>
          </p:cNvPr>
          <p:cNvPicPr>
            <a:picLocks noChangeAspect="1"/>
          </p:cNvPicPr>
          <p:nvPr/>
        </p:nvPicPr>
        <p:blipFill rotWithShape="1">
          <a:blip r:embed="rId2"/>
          <a:srcRect l="25261" r="6329" b="-1"/>
          <a:stretch/>
        </p:blipFill>
        <p:spPr>
          <a:xfrm>
            <a:off x="1" y="10"/>
            <a:ext cx="7028495" cy="6857990"/>
          </a:xfrm>
          <a:custGeom>
            <a:avLst/>
            <a:gdLst/>
            <a:ahLst/>
            <a:cxnLst/>
            <a:rect l="l" t="t" r="r" b="b"/>
            <a:pathLst>
              <a:path w="7028495" h="6858000">
                <a:moveTo>
                  <a:pt x="0" y="0"/>
                </a:moveTo>
                <a:lnTo>
                  <a:pt x="6915668" y="0"/>
                </a:lnTo>
                <a:lnTo>
                  <a:pt x="6952411" y="219663"/>
                </a:lnTo>
                <a:cubicBezTo>
                  <a:pt x="7002551" y="569921"/>
                  <a:pt x="7028495" y="927986"/>
                  <a:pt x="7028495" y="1292112"/>
                </a:cubicBezTo>
                <a:cubicBezTo>
                  <a:pt x="7028495" y="3343346"/>
                  <a:pt x="6205186" y="5202289"/>
                  <a:pt x="4870994" y="6556512"/>
                </a:cubicBezTo>
                <a:lnTo>
                  <a:pt x="4556185" y="6858000"/>
                </a:lnTo>
                <a:lnTo>
                  <a:pt x="0" y="6858000"/>
                </a:lnTo>
                <a:close/>
              </a:path>
            </a:pathLst>
          </a:custGeom>
        </p:spPr>
      </p:pic>
    </p:spTree>
    <p:extLst>
      <p:ext uri="{BB962C8B-B14F-4D97-AF65-F5344CB8AC3E}">
        <p14:creationId xmlns:p14="http://schemas.microsoft.com/office/powerpoint/2010/main" val="2114570952"/>
      </p:ext>
    </p:extLst>
  </p:cSld>
  <p:clrMapOvr>
    <a:overrideClrMapping bg1="dk1" tx1="lt1" bg2="dk2" tx2="lt2" accent1="accent1" accent2="accent2" accent3="accent3" accent4="accent4" accent5="accent5" accent6="accent6" hlink="hlink" folHlink="folHlink"/>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Thank You For Listening Clipart – 101 Clip Art">
            <a:extLst>
              <a:ext uri="{FF2B5EF4-FFF2-40B4-BE49-F238E27FC236}">
                <a16:creationId xmlns:a16="http://schemas.microsoft.com/office/drawing/2014/main" id="{1A2C4AA2-9888-D6CC-653B-04683C08BFA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02690" y="902202"/>
            <a:ext cx="5565554" cy="549859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Thank You For Listening Clipart – 101 Clip Art">
            <a:extLst>
              <a:ext uri="{FF2B5EF4-FFF2-40B4-BE49-F238E27FC236}">
                <a16:creationId xmlns:a16="http://schemas.microsoft.com/office/drawing/2014/main" id="{5FC84AB7-6537-44A0-A776-8255FE74FD2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55090" y="1054602"/>
            <a:ext cx="5565554" cy="5498598"/>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Placeholder 4">
            <a:extLst>
              <a:ext uri="{FF2B5EF4-FFF2-40B4-BE49-F238E27FC236}">
                <a16:creationId xmlns:a16="http://schemas.microsoft.com/office/drawing/2014/main" id="{326EAAE1-6BBB-42C1-B722-07212EE60352}"/>
              </a:ext>
            </a:extLst>
          </p:cNvPr>
          <p:cNvPicPr>
            <a:picLocks noGrp="1" noChangeAspect="1"/>
          </p:cNvPicPr>
          <p:nvPr>
            <p:ph type="pic" sz="quarter" idx="13"/>
          </p:nvPr>
        </p:nvPicPr>
        <p:blipFill rotWithShape="1">
          <a:blip r:embed="rId3" cstate="print">
            <a:extLst>
              <a:ext uri="{28A0092B-C50C-407E-A947-70E740481C1C}">
                <a14:useLocalDpi xmlns:a14="http://schemas.microsoft.com/office/drawing/2010/main" val="0"/>
              </a:ext>
            </a:extLst>
          </a:blip>
          <a:srcRect l="2313" r="2442"/>
          <a:stretch/>
        </p:blipFill>
        <p:spPr bwMode="auto">
          <a:xfrm>
            <a:off x="1349298" y="791738"/>
            <a:ext cx="2297151" cy="2074126"/>
          </a:xfrm>
          <a:prstGeom prst="rect">
            <a:avLst/>
          </a:prstGeom>
          <a:noFill/>
        </p:spPr>
      </p:pic>
    </p:spTree>
    <p:extLst>
      <p:ext uri="{BB962C8B-B14F-4D97-AF65-F5344CB8AC3E}">
        <p14:creationId xmlns:p14="http://schemas.microsoft.com/office/powerpoint/2010/main" val="30195229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E671868-19D4-A3CA-0E2B-194014806140}"/>
              </a:ext>
            </a:extLst>
          </p:cNvPr>
          <p:cNvSpPr>
            <a:spLocks noGrp="1"/>
          </p:cNvSpPr>
          <p:nvPr>
            <p:ph type="title"/>
          </p:nvPr>
        </p:nvSpPr>
        <p:spPr>
          <a:xfrm>
            <a:off x="762001" y="177656"/>
            <a:ext cx="4594569" cy="1180882"/>
          </a:xfrm>
        </p:spPr>
        <p:txBody>
          <a:bodyPr vert="horz" lIns="91440" tIns="45720" rIns="91440" bIns="45720" rtlCol="0" anchor="ctr">
            <a:normAutofit/>
          </a:bodyPr>
          <a:lstStyle/>
          <a:p>
            <a:r>
              <a:rPr lang="en-US" sz="2800" b="1" kern="1200" dirty="0">
                <a:solidFill>
                  <a:srgbClr val="FF0000"/>
                </a:solidFill>
                <a:latin typeface="+mj-lt"/>
                <a:ea typeface="+mj-ea"/>
                <a:cs typeface="+mj-cs"/>
              </a:rPr>
              <a:t>Some Early Universities</a:t>
            </a:r>
          </a:p>
        </p:txBody>
      </p:sp>
      <p:sp>
        <p:nvSpPr>
          <p:cNvPr id="4" name="Content Placeholder 3">
            <a:extLst>
              <a:ext uri="{FF2B5EF4-FFF2-40B4-BE49-F238E27FC236}">
                <a16:creationId xmlns:a16="http://schemas.microsoft.com/office/drawing/2014/main" id="{8AFCE6E6-84A8-292B-35F3-B29F2726FB5A}"/>
              </a:ext>
            </a:extLst>
          </p:cNvPr>
          <p:cNvSpPr>
            <a:spLocks noGrp="1"/>
          </p:cNvSpPr>
          <p:nvPr>
            <p:ph idx="1"/>
          </p:nvPr>
        </p:nvSpPr>
        <p:spPr>
          <a:xfrm>
            <a:off x="762000" y="1483941"/>
            <a:ext cx="5314543" cy="4859382"/>
          </a:xfrm>
        </p:spPr>
        <p:txBody>
          <a:bodyPr vert="horz" lIns="91440" tIns="45720" rIns="91440" bIns="45720" rtlCol="0" anchor="t">
            <a:normAutofit fontScale="55000" lnSpcReduction="20000"/>
          </a:bodyPr>
          <a:lstStyle/>
          <a:p>
            <a:endParaRPr lang="en-US" sz="900" dirty="0">
              <a:solidFill>
                <a:schemeClr val="tx1"/>
              </a:solidFill>
            </a:endParaRPr>
          </a:p>
          <a:p>
            <a:pPr>
              <a:spcAft>
                <a:spcPts val="800"/>
              </a:spcAft>
            </a:pPr>
            <a:r>
              <a:rPr lang="en-US" sz="3600" dirty="0">
                <a:solidFill>
                  <a:schemeClr val="tx1"/>
                </a:solidFill>
                <a:effectLst/>
              </a:rPr>
              <a:t>Universities  are more than 2, 000 years old</a:t>
            </a:r>
            <a:r>
              <a:rPr lang="en-US" dirty="0">
                <a:solidFill>
                  <a:schemeClr val="tx1"/>
                </a:solidFill>
                <a:effectLst/>
              </a:rPr>
              <a:t>   </a:t>
            </a:r>
          </a:p>
          <a:p>
            <a:pPr>
              <a:spcAft>
                <a:spcPts val="800"/>
              </a:spcAft>
            </a:pPr>
            <a:r>
              <a:rPr lang="en-US" sz="3200" b="1" dirty="0">
                <a:solidFill>
                  <a:schemeClr val="tx1"/>
                </a:solidFill>
                <a:effectLst/>
              </a:rPr>
              <a:t>Al- Azar University, Cairo, Egypt (972)</a:t>
            </a:r>
          </a:p>
          <a:p>
            <a:pPr>
              <a:spcAft>
                <a:spcPts val="800"/>
              </a:spcAft>
            </a:pPr>
            <a:r>
              <a:rPr lang="en-US" sz="3200" b="1" dirty="0">
                <a:solidFill>
                  <a:schemeClr val="tx1"/>
                </a:solidFill>
                <a:effectLst/>
              </a:rPr>
              <a:t>University of Bologna, Bologna, Italy (1088)</a:t>
            </a:r>
          </a:p>
          <a:p>
            <a:pPr>
              <a:spcAft>
                <a:spcPts val="800"/>
              </a:spcAft>
            </a:pPr>
            <a:r>
              <a:rPr lang="en-US" sz="3200" b="1" dirty="0">
                <a:solidFill>
                  <a:schemeClr val="tx1"/>
                </a:solidFill>
                <a:effectLst/>
              </a:rPr>
              <a:t>University of Paris, Paris, France (1150)</a:t>
            </a:r>
          </a:p>
          <a:p>
            <a:pPr>
              <a:spcAft>
                <a:spcPts val="800"/>
              </a:spcAft>
            </a:pPr>
            <a:r>
              <a:rPr lang="en-US" sz="3200" b="1" dirty="0">
                <a:solidFill>
                  <a:schemeClr val="tx1"/>
                </a:solidFill>
                <a:effectLst/>
              </a:rPr>
              <a:t>University of Oxford, Oxford, England (1167)</a:t>
            </a:r>
          </a:p>
          <a:p>
            <a:pPr>
              <a:spcAft>
                <a:spcPts val="800"/>
              </a:spcAft>
            </a:pPr>
            <a:r>
              <a:rPr lang="en-US" sz="3200" b="1" dirty="0">
                <a:solidFill>
                  <a:schemeClr val="tx1"/>
                </a:solidFill>
                <a:effectLst/>
              </a:rPr>
              <a:t>University of Modena (1175)</a:t>
            </a:r>
          </a:p>
          <a:p>
            <a:pPr>
              <a:spcAft>
                <a:spcPts val="800"/>
              </a:spcAft>
            </a:pPr>
            <a:r>
              <a:rPr lang="en-US" sz="3200" b="1" dirty="0">
                <a:solidFill>
                  <a:schemeClr val="tx1"/>
                </a:solidFill>
                <a:effectLst/>
              </a:rPr>
              <a:t>University of Palencia (1208)</a:t>
            </a:r>
          </a:p>
          <a:p>
            <a:pPr>
              <a:spcAft>
                <a:spcPts val="800"/>
              </a:spcAft>
            </a:pPr>
            <a:r>
              <a:rPr lang="en-US" sz="3800" b="1" dirty="0">
                <a:solidFill>
                  <a:schemeClr val="tx1"/>
                </a:solidFill>
                <a:effectLst/>
              </a:rPr>
              <a:t>University</a:t>
            </a:r>
            <a:r>
              <a:rPr lang="en-US" sz="3200" b="1" dirty="0">
                <a:solidFill>
                  <a:schemeClr val="tx1"/>
                </a:solidFill>
                <a:effectLst/>
              </a:rPr>
              <a:t> of Cambridge, Cambridge, England (1209) </a:t>
            </a:r>
          </a:p>
          <a:p>
            <a:pPr>
              <a:spcAft>
                <a:spcPts val="800"/>
              </a:spcAft>
            </a:pPr>
            <a:r>
              <a:rPr lang="en-US" sz="3200" b="1" dirty="0">
                <a:solidFill>
                  <a:schemeClr val="tx1"/>
                </a:solidFill>
                <a:effectLst/>
              </a:rPr>
              <a:t>University of Salamanca, Spain (1218), 		</a:t>
            </a:r>
            <a:r>
              <a:rPr lang="en-US" b="1" dirty="0">
                <a:solidFill>
                  <a:schemeClr val="tx1"/>
                </a:solidFill>
                <a:effectLst/>
              </a:rPr>
              <a:t>	</a:t>
            </a:r>
            <a:r>
              <a:rPr lang="en-US" sz="900" b="1" dirty="0">
                <a:solidFill>
                  <a:schemeClr val="tx1"/>
                </a:solidFill>
                <a:effectLst/>
              </a:rPr>
              <a:t>						</a:t>
            </a:r>
            <a:r>
              <a:rPr lang="en-US" sz="900" b="1" dirty="0" err="1">
                <a:solidFill>
                  <a:schemeClr val="tx1"/>
                </a:solidFill>
                <a:effectLst/>
              </a:rPr>
              <a:t>etc</a:t>
            </a:r>
            <a:endParaRPr lang="en-US" sz="900" b="1" dirty="0">
              <a:solidFill>
                <a:schemeClr val="tx1"/>
              </a:solidFill>
              <a:effectLst/>
            </a:endParaRPr>
          </a:p>
          <a:p>
            <a:endParaRPr lang="en-US" sz="900" dirty="0">
              <a:solidFill>
                <a:schemeClr val="tx1"/>
              </a:solidFill>
            </a:endParaRPr>
          </a:p>
        </p:txBody>
      </p:sp>
      <p:sp>
        <p:nvSpPr>
          <p:cNvPr id="19" name="Freeform: Shape 9">
            <a:extLst>
              <a:ext uri="{FF2B5EF4-FFF2-40B4-BE49-F238E27FC236}">
                <a16:creationId xmlns:a16="http://schemas.microsoft.com/office/drawing/2014/main" id="{CF62D2A7-8207-488C-9F46-316BA81A16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582780" y="-2008"/>
            <a:ext cx="5609220" cy="5840278"/>
          </a:xfrm>
          <a:custGeom>
            <a:avLst/>
            <a:gdLst>
              <a:gd name="connsiteX0" fmla="*/ 0 w 5609220"/>
              <a:gd name="connsiteY0" fmla="*/ 0 h 5840278"/>
              <a:gd name="connsiteX1" fmla="*/ 4637091 w 5609220"/>
              <a:gd name="connsiteY1" fmla="*/ 0 h 5840278"/>
              <a:gd name="connsiteX2" fmla="*/ 4822569 w 5609220"/>
              <a:gd name="connsiteY2" fmla="*/ 204077 h 5840278"/>
              <a:gd name="connsiteX3" fmla="*/ 5609220 w 5609220"/>
              <a:gd name="connsiteY3" fmla="*/ 2395363 h 5840278"/>
              <a:gd name="connsiteX4" fmla="*/ 2164305 w 5609220"/>
              <a:gd name="connsiteY4" fmla="*/ 5840278 h 5840278"/>
              <a:gd name="connsiteX5" fmla="*/ 238220 w 5609220"/>
              <a:gd name="connsiteY5" fmla="*/ 5251941 h 5840278"/>
              <a:gd name="connsiteX6" fmla="*/ 0 w 5609220"/>
              <a:gd name="connsiteY6" fmla="*/ 5073803 h 5840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09220" h="5840278">
                <a:moveTo>
                  <a:pt x="0" y="0"/>
                </a:moveTo>
                <a:lnTo>
                  <a:pt x="4637091" y="0"/>
                </a:lnTo>
                <a:lnTo>
                  <a:pt x="4822569" y="204077"/>
                </a:lnTo>
                <a:cubicBezTo>
                  <a:pt x="5314007" y="799562"/>
                  <a:pt x="5609220" y="1562987"/>
                  <a:pt x="5609220" y="2395363"/>
                </a:cubicBezTo>
                <a:cubicBezTo>
                  <a:pt x="5609220" y="4297937"/>
                  <a:pt x="4066879" y="5840278"/>
                  <a:pt x="2164305" y="5840278"/>
                </a:cubicBezTo>
                <a:cubicBezTo>
                  <a:pt x="1450840" y="5840278"/>
                  <a:pt x="788032" y="5623387"/>
                  <a:pt x="238220" y="5251941"/>
                </a:cubicBezTo>
                <a:lnTo>
                  <a:pt x="0" y="5073803"/>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Freeform: Shape 11">
            <a:extLst>
              <a:ext uri="{FF2B5EF4-FFF2-40B4-BE49-F238E27FC236}">
                <a16:creationId xmlns:a16="http://schemas.microsoft.com/office/drawing/2014/main" id="{52AC6D7F-F068-4E11-BB06-F601D89BB9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50141" y="-2"/>
            <a:ext cx="5441859" cy="5654940"/>
          </a:xfrm>
          <a:custGeom>
            <a:avLst/>
            <a:gdLst>
              <a:gd name="connsiteX0" fmla="*/ 1041368 w 5441859"/>
              <a:gd name="connsiteY0" fmla="*/ 0 h 5654940"/>
              <a:gd name="connsiteX1" fmla="*/ 5441859 w 5441859"/>
              <a:gd name="connsiteY1" fmla="*/ 0 h 5654940"/>
              <a:gd name="connsiteX2" fmla="*/ 5441859 w 5441859"/>
              <a:gd name="connsiteY2" fmla="*/ 4820612 h 5654940"/>
              <a:gd name="connsiteX3" fmla="*/ 5285166 w 5441859"/>
              <a:gd name="connsiteY3" fmla="*/ 4957981 h 5654940"/>
              <a:gd name="connsiteX4" fmla="*/ 3267719 w 5441859"/>
              <a:gd name="connsiteY4" fmla="*/ 5654940 h 5654940"/>
              <a:gd name="connsiteX5" fmla="*/ 0 w 5441859"/>
              <a:gd name="connsiteY5" fmla="*/ 2387221 h 5654940"/>
              <a:gd name="connsiteX6" fmla="*/ 957093 w 5441859"/>
              <a:gd name="connsiteY6" fmla="*/ 76595 h 565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41859" h="5654940">
                <a:moveTo>
                  <a:pt x="1041368" y="0"/>
                </a:moveTo>
                <a:lnTo>
                  <a:pt x="5441859" y="0"/>
                </a:lnTo>
                <a:lnTo>
                  <a:pt x="5441859" y="4820612"/>
                </a:lnTo>
                <a:lnTo>
                  <a:pt x="5285166" y="4957981"/>
                </a:lnTo>
                <a:cubicBezTo>
                  <a:pt x="4729628" y="5394557"/>
                  <a:pt x="4029081" y="5654940"/>
                  <a:pt x="3267719" y="5654940"/>
                </a:cubicBezTo>
                <a:cubicBezTo>
                  <a:pt x="1463008" y="5654940"/>
                  <a:pt x="0" y="4191932"/>
                  <a:pt x="0" y="2387221"/>
                </a:cubicBezTo>
                <a:cubicBezTo>
                  <a:pt x="0" y="1484866"/>
                  <a:pt x="365752" y="667936"/>
                  <a:pt x="957093" y="7659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9" name="Picture 4" descr="Image result for the origin of universities">
            <a:extLst>
              <a:ext uri="{FF2B5EF4-FFF2-40B4-BE49-F238E27FC236}">
                <a16:creationId xmlns:a16="http://schemas.microsoft.com/office/drawing/2014/main" id="{77941F73-F167-A232-7BC8-5B1C6CCFA50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27985" y="-1"/>
            <a:ext cx="4274167" cy="55282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3084454"/>
      </p:ext>
    </p:extLst>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A50AE79-8064-386A-0FFE-813C5C5E5ADC}"/>
              </a:ext>
            </a:extLst>
          </p:cNvPr>
          <p:cNvSpPr>
            <a:spLocks noGrp="1"/>
          </p:cNvSpPr>
          <p:nvPr>
            <p:ph type="title"/>
          </p:nvPr>
        </p:nvSpPr>
        <p:spPr>
          <a:xfrm>
            <a:off x="5596501" y="501594"/>
            <a:ext cx="5754896" cy="1065949"/>
          </a:xfrm>
        </p:spPr>
        <p:txBody>
          <a:bodyPr vert="horz" lIns="91440" tIns="45720" rIns="91440" bIns="45720" rtlCol="0" anchor="b">
            <a:normAutofit fontScale="90000"/>
          </a:bodyPr>
          <a:lstStyle/>
          <a:p>
            <a:r>
              <a:rPr lang="en-US" sz="3700" b="1" dirty="0">
                <a:solidFill>
                  <a:srgbClr val="00B0F0"/>
                </a:solidFill>
              </a:rPr>
              <a:t>Development of Universities in Nigeria</a:t>
            </a:r>
          </a:p>
        </p:txBody>
      </p:sp>
      <p:graphicFrame>
        <p:nvGraphicFramePr>
          <p:cNvPr id="7" name="Content Placeholder 3">
            <a:extLst>
              <a:ext uri="{FF2B5EF4-FFF2-40B4-BE49-F238E27FC236}">
                <a16:creationId xmlns:a16="http://schemas.microsoft.com/office/drawing/2014/main" id="{6E13888C-C68C-808E-2559-C249F44020F4}"/>
              </a:ext>
            </a:extLst>
          </p:cNvPr>
          <p:cNvGraphicFramePr>
            <a:graphicFrameLocks noGrp="1"/>
          </p:cNvGraphicFramePr>
          <p:nvPr>
            <p:ph idx="1"/>
            <p:extLst>
              <p:ext uri="{D42A27DB-BD31-4B8C-83A1-F6EECF244321}">
                <p14:modId xmlns:p14="http://schemas.microsoft.com/office/powerpoint/2010/main" val="3167462482"/>
              </p:ext>
            </p:extLst>
          </p:nvPr>
        </p:nvGraphicFramePr>
        <p:xfrm>
          <a:off x="5596502" y="1630245"/>
          <a:ext cx="5754896" cy="424281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 name="Picture 1">
            <a:extLst>
              <a:ext uri="{FF2B5EF4-FFF2-40B4-BE49-F238E27FC236}">
                <a16:creationId xmlns:a16="http://schemas.microsoft.com/office/drawing/2014/main" id="{3C0A4227-AE41-424E-8FAA-616411781980}"/>
              </a:ext>
            </a:extLst>
          </p:cNvPr>
          <p:cNvPicPr>
            <a:picLocks noChangeAspect="1"/>
          </p:cNvPicPr>
          <p:nvPr/>
        </p:nvPicPr>
        <p:blipFill>
          <a:blip r:embed="rId8"/>
          <a:stretch>
            <a:fillRect/>
          </a:stretch>
        </p:blipFill>
        <p:spPr>
          <a:xfrm>
            <a:off x="451263" y="1654910"/>
            <a:ext cx="2327564" cy="3548180"/>
          </a:xfrm>
          <a:prstGeom prst="rect">
            <a:avLst/>
          </a:prstGeom>
        </p:spPr>
      </p:pic>
    </p:spTree>
    <p:extLst>
      <p:ext uri="{BB962C8B-B14F-4D97-AF65-F5344CB8AC3E}">
        <p14:creationId xmlns:p14="http://schemas.microsoft.com/office/powerpoint/2010/main" val="24990741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3">
            <a:extLst>
              <a:ext uri="{FF2B5EF4-FFF2-40B4-BE49-F238E27FC236}">
                <a16:creationId xmlns:a16="http://schemas.microsoft.com/office/drawing/2014/main" id="{3C5E0ACC-4BA6-7B39-B886-D7AD71F4843F}"/>
              </a:ext>
            </a:extLst>
          </p:cNvPr>
          <p:cNvGraphicFramePr>
            <a:graphicFrameLocks noGrp="1"/>
          </p:cNvGraphicFramePr>
          <p:nvPr>
            <p:ph sz="half" idx="2"/>
          </p:nvPr>
        </p:nvGraphicFramePr>
        <p:xfrm>
          <a:off x="6172200" y="872599"/>
          <a:ext cx="5181600" cy="53043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2" descr="Clip Art Word Today">
            <a:extLst>
              <a:ext uri="{FF2B5EF4-FFF2-40B4-BE49-F238E27FC236}">
                <a16:creationId xmlns:a16="http://schemas.microsoft.com/office/drawing/2014/main" id="{F43E2FF1-7F4C-A9ED-41B2-0F9B0CF7A14D}"/>
              </a:ext>
            </a:extLst>
          </p:cNvPr>
          <p:cNvPicPr>
            <a:picLocks noGrp="1" noChangeAspect="1" noChangeArrowheads="1"/>
          </p:cNvPicPr>
          <p:nvPr>
            <p:ph sz="half" idx="1"/>
          </p:nvPr>
        </p:nvPicPr>
        <p:blipFill>
          <a:blip r:embed="rId7">
            <a:extLst>
              <a:ext uri="{28A0092B-C50C-407E-A947-70E740481C1C}">
                <a14:useLocalDpi xmlns:a14="http://schemas.microsoft.com/office/drawing/2010/main" val="0"/>
              </a:ext>
            </a:extLst>
          </a:blip>
          <a:srcRect/>
          <a:stretch>
            <a:fillRect/>
          </a:stretch>
        </p:blipFill>
        <p:spPr bwMode="auto">
          <a:xfrm>
            <a:off x="1714500" y="2178885"/>
            <a:ext cx="3429000" cy="3636698"/>
          </a:xfrm>
          <a:prstGeom prst="rect">
            <a:avLst/>
          </a:prstGeom>
          <a:noFill/>
        </p:spPr>
      </p:pic>
    </p:spTree>
    <p:extLst>
      <p:ext uri="{BB962C8B-B14F-4D97-AF65-F5344CB8AC3E}">
        <p14:creationId xmlns:p14="http://schemas.microsoft.com/office/powerpoint/2010/main" val="22997462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F70929D-1010-4AE4-9CCA-92E21FABC607}"/>
              </a:ext>
            </a:extLst>
          </p:cNvPr>
          <p:cNvSpPr>
            <a:spLocks noGrp="1"/>
          </p:cNvSpPr>
          <p:nvPr>
            <p:ph idx="1"/>
          </p:nvPr>
        </p:nvSpPr>
        <p:spPr/>
        <p:txBody>
          <a:bodyPr/>
          <a:lstStyle/>
          <a:p>
            <a:pPr marL="571500" indent="-571500">
              <a:buNone/>
            </a:pPr>
            <a:r>
              <a:rPr lang="en-US" sz="3200" dirty="0">
                <a:solidFill>
                  <a:srgbClr val="FF0000"/>
                </a:solidFill>
              </a:rPr>
              <a:t>Universities are established to:</a:t>
            </a:r>
          </a:p>
          <a:p>
            <a:pPr marL="571500" indent="-571500">
              <a:buNone/>
            </a:pPr>
            <a:endParaRPr lang="en-US" sz="2000" dirty="0"/>
          </a:p>
          <a:p>
            <a:pPr marL="571500" indent="-571500">
              <a:buFont typeface="Wingdings" pitchFamily="2" charset="2"/>
              <a:buChar char="Ø"/>
            </a:pPr>
            <a:r>
              <a:rPr lang="en-US" sz="3200" dirty="0"/>
              <a:t>generate </a:t>
            </a:r>
            <a:r>
              <a:rPr lang="en-US" sz="3200" dirty="0">
                <a:solidFill>
                  <a:srgbClr val="00B050"/>
                </a:solidFill>
              </a:rPr>
              <a:t>NEW</a:t>
            </a:r>
            <a:r>
              <a:rPr lang="en-US" sz="3200" dirty="0"/>
              <a:t> </a:t>
            </a:r>
            <a:r>
              <a:rPr lang="en-US" sz="3200" dirty="0">
                <a:solidFill>
                  <a:srgbClr val="00B050"/>
                </a:solidFill>
              </a:rPr>
              <a:t>Knowledge</a:t>
            </a:r>
            <a:r>
              <a:rPr lang="en-US" sz="3200" dirty="0"/>
              <a:t> by research</a:t>
            </a:r>
          </a:p>
          <a:p>
            <a:pPr marL="571500" indent="-571500">
              <a:buFont typeface="Wingdings" pitchFamily="2" charset="2"/>
              <a:buChar char="Ø"/>
            </a:pPr>
            <a:r>
              <a:rPr lang="en-US" sz="3200" dirty="0"/>
              <a:t>spread such knowledge by </a:t>
            </a:r>
            <a:r>
              <a:rPr lang="en-US" sz="3200" dirty="0">
                <a:solidFill>
                  <a:srgbClr val="00B050"/>
                </a:solidFill>
              </a:rPr>
              <a:t>teaching</a:t>
            </a:r>
            <a:r>
              <a:rPr lang="en-US" sz="3200" dirty="0"/>
              <a:t> students</a:t>
            </a:r>
          </a:p>
          <a:p>
            <a:pPr marL="571500" indent="-571500">
              <a:buFont typeface="Wingdings" pitchFamily="2" charset="2"/>
              <a:buChar char="Ø"/>
            </a:pPr>
            <a:r>
              <a:rPr lang="en-US" sz="3200" dirty="0"/>
              <a:t>apply results of research to </a:t>
            </a:r>
            <a:r>
              <a:rPr lang="en-US" sz="3200" dirty="0">
                <a:solidFill>
                  <a:srgbClr val="00B050"/>
                </a:solidFill>
              </a:rPr>
              <a:t>IMPROVE</a:t>
            </a:r>
            <a:r>
              <a:rPr lang="en-US" sz="3200" dirty="0"/>
              <a:t> the Community</a:t>
            </a:r>
          </a:p>
          <a:p>
            <a:endParaRPr lang="en-GB" dirty="0"/>
          </a:p>
        </p:txBody>
      </p:sp>
      <p:sp>
        <p:nvSpPr>
          <p:cNvPr id="4" name="Text Placeholder 3">
            <a:extLst>
              <a:ext uri="{FF2B5EF4-FFF2-40B4-BE49-F238E27FC236}">
                <a16:creationId xmlns:a16="http://schemas.microsoft.com/office/drawing/2014/main" id="{CECD47C3-3976-43D6-BF9B-81C2DB4C25E3}"/>
              </a:ext>
            </a:extLst>
          </p:cNvPr>
          <p:cNvSpPr>
            <a:spLocks noGrp="1"/>
          </p:cNvSpPr>
          <p:nvPr>
            <p:ph type="body" sz="half" idx="2"/>
          </p:nvPr>
        </p:nvSpPr>
        <p:spPr>
          <a:xfrm rot="16200000">
            <a:off x="-106846" y="2599826"/>
            <a:ext cx="5138533" cy="2006212"/>
          </a:xfrm>
        </p:spPr>
        <p:txBody>
          <a:bodyPr>
            <a:normAutofit/>
          </a:bodyPr>
          <a:lstStyle/>
          <a:p>
            <a:pPr algn="just"/>
            <a:r>
              <a:rPr lang="en-US" sz="3600" dirty="0">
                <a:solidFill>
                  <a:srgbClr val="EBEBEB"/>
                </a:solidFill>
              </a:rPr>
              <a:t>Purpose for establishment of Universities</a:t>
            </a:r>
            <a:endParaRPr lang="en-GB" sz="3600" dirty="0">
              <a:solidFill>
                <a:srgbClr val="EBEBEB"/>
              </a:solidFill>
            </a:endParaRPr>
          </a:p>
        </p:txBody>
      </p:sp>
    </p:spTree>
    <p:extLst>
      <p:ext uri="{BB962C8B-B14F-4D97-AF65-F5344CB8AC3E}">
        <p14:creationId xmlns:p14="http://schemas.microsoft.com/office/powerpoint/2010/main" val="13072166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8" name="Rectangle 27">
            <a:extLst>
              <a:ext uri="{FF2B5EF4-FFF2-40B4-BE49-F238E27FC236}">
                <a16:creationId xmlns:a16="http://schemas.microsoft.com/office/drawing/2014/main" id="{245A9F99-D9B1-4094-A2E2-B90AC1DB7B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Rectangle 28">
            <a:extLst>
              <a:ext uri="{FF2B5EF4-FFF2-40B4-BE49-F238E27FC236}">
                <a16:creationId xmlns:a16="http://schemas.microsoft.com/office/drawing/2014/main" id="{B7FAF607-473A-4A43-A23D-BBFF5C4117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0" name="Graphic 29" descr="Lecturer">
            <a:extLst>
              <a:ext uri="{FF2B5EF4-FFF2-40B4-BE49-F238E27FC236}">
                <a16:creationId xmlns:a16="http://schemas.microsoft.com/office/drawing/2014/main" id="{E52F295A-2E3B-B7FB-2B1F-9B423C3D99B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86951" y="1793846"/>
            <a:ext cx="3620021" cy="3620021"/>
          </a:xfrm>
          <a:prstGeom prst="rect">
            <a:avLst/>
          </a:prstGeom>
        </p:spPr>
      </p:pic>
      <p:sp>
        <p:nvSpPr>
          <p:cNvPr id="31" name="Content Placeholder 2">
            <a:extLst>
              <a:ext uri="{FF2B5EF4-FFF2-40B4-BE49-F238E27FC236}">
                <a16:creationId xmlns:a16="http://schemas.microsoft.com/office/drawing/2014/main" id="{C4943902-49DA-36A9-763A-F54D1A9672A2}"/>
              </a:ext>
            </a:extLst>
          </p:cNvPr>
          <p:cNvSpPr>
            <a:spLocks noGrp="1"/>
          </p:cNvSpPr>
          <p:nvPr>
            <p:ph idx="1"/>
          </p:nvPr>
        </p:nvSpPr>
        <p:spPr>
          <a:xfrm>
            <a:off x="6090574" y="368595"/>
            <a:ext cx="5711566" cy="6393711"/>
          </a:xfrm>
        </p:spPr>
        <p:txBody>
          <a:bodyPr anchor="ctr">
            <a:normAutofit/>
          </a:bodyPr>
          <a:lstStyle/>
          <a:p>
            <a:pPr marL="0" indent="0">
              <a:buNone/>
            </a:pPr>
            <a:r>
              <a:rPr lang="en-US" sz="2400" dirty="0">
                <a:solidFill>
                  <a:srgbClr val="0070C0"/>
                </a:solidFill>
                <a:latin typeface="Trebuchet MS" panose="020B0603020202020204" pitchFamily="34" charset="0"/>
              </a:rPr>
              <a:t>Initially, workers are mostly Teachers (Lecturers) </a:t>
            </a:r>
          </a:p>
          <a:p>
            <a:pPr marL="0" indent="0">
              <a:buNone/>
            </a:pPr>
            <a:endParaRPr lang="en-US" sz="2000" dirty="0">
              <a:solidFill>
                <a:schemeClr val="tx2"/>
              </a:solidFill>
              <a:latin typeface="Trebuchet MS" panose="020B0603020202020204" pitchFamily="34" charset="0"/>
            </a:endParaRPr>
          </a:p>
          <a:p>
            <a:pPr marL="571500" indent="-571500" algn="just">
              <a:buNone/>
            </a:pPr>
            <a:r>
              <a:rPr lang="en-US" sz="2000" dirty="0">
                <a:solidFill>
                  <a:srgbClr val="FF0000"/>
                </a:solidFill>
                <a:latin typeface="Trebuchet MS" panose="020B0603020202020204" pitchFamily="34" charset="0"/>
              </a:rPr>
              <a:t>However, due to increase in number of students</a:t>
            </a:r>
          </a:p>
          <a:p>
            <a:pPr marL="571500" indent="-571500" algn="just">
              <a:buNone/>
            </a:pPr>
            <a:r>
              <a:rPr lang="en-US" sz="2000" dirty="0">
                <a:solidFill>
                  <a:srgbClr val="FF0000"/>
                </a:solidFill>
                <a:latin typeface="Trebuchet MS" panose="020B0603020202020204" pitchFamily="34" charset="0"/>
              </a:rPr>
              <a:t>who are from far and near and to allow</a:t>
            </a:r>
          </a:p>
          <a:p>
            <a:pPr marL="571500" indent="-571500" algn="just">
              <a:buNone/>
            </a:pPr>
            <a:r>
              <a:rPr lang="en-US" sz="2000" dirty="0">
                <a:solidFill>
                  <a:srgbClr val="FF0000"/>
                </a:solidFill>
                <a:latin typeface="Trebuchet MS" panose="020B0603020202020204" pitchFamily="34" charset="0"/>
              </a:rPr>
              <a:t>concentration on lecture delivery, research and</a:t>
            </a:r>
          </a:p>
          <a:p>
            <a:pPr marL="571500" indent="-571500" algn="just">
              <a:buNone/>
            </a:pPr>
            <a:r>
              <a:rPr lang="en-US" sz="2000" dirty="0">
                <a:solidFill>
                  <a:srgbClr val="FF0000"/>
                </a:solidFill>
                <a:latin typeface="Trebuchet MS" panose="020B0603020202020204" pitchFamily="34" charset="0"/>
              </a:rPr>
              <a:t>its applications, there was the need for</a:t>
            </a:r>
          </a:p>
          <a:p>
            <a:pPr marL="571500" indent="-571500" algn="just">
              <a:buNone/>
            </a:pPr>
            <a:r>
              <a:rPr lang="en-US" sz="2000" dirty="0">
                <a:solidFill>
                  <a:srgbClr val="FF0000"/>
                </a:solidFill>
                <a:latin typeface="Trebuchet MS" panose="020B0603020202020204" pitchFamily="34" charset="0"/>
              </a:rPr>
              <a:t>different classes of people to look after other</a:t>
            </a:r>
          </a:p>
          <a:p>
            <a:pPr marL="571500" indent="-571500" algn="just">
              <a:buNone/>
            </a:pPr>
            <a:r>
              <a:rPr lang="en-US" sz="2000" dirty="0">
                <a:solidFill>
                  <a:srgbClr val="FF0000"/>
                </a:solidFill>
                <a:latin typeface="Trebuchet MS" panose="020B0603020202020204" pitchFamily="34" charset="0"/>
              </a:rPr>
              <a:t>aspects of life in the Institutions, like:</a:t>
            </a:r>
          </a:p>
          <a:p>
            <a:pPr marL="571500" indent="-571500">
              <a:buNone/>
            </a:pPr>
            <a:endParaRPr lang="en-US" sz="2000" dirty="0">
              <a:solidFill>
                <a:schemeClr val="tx2"/>
              </a:solidFill>
              <a:latin typeface="Trebuchet MS" panose="020B0603020202020204" pitchFamily="34" charset="0"/>
            </a:endParaRPr>
          </a:p>
          <a:p>
            <a:pPr marL="571500" indent="-571500">
              <a:buFont typeface="Wingdings" pitchFamily="2" charset="2"/>
              <a:buChar char="§"/>
            </a:pPr>
            <a:r>
              <a:rPr lang="en-US" sz="2400" dirty="0">
                <a:solidFill>
                  <a:srgbClr val="7030A0"/>
                </a:solidFill>
                <a:latin typeface="Trebuchet MS" panose="020B0603020202020204" pitchFamily="34" charset="0"/>
              </a:rPr>
              <a:t>Accommodation</a:t>
            </a:r>
          </a:p>
          <a:p>
            <a:pPr marL="571500" indent="-571500">
              <a:buFont typeface="Wingdings" pitchFamily="2" charset="2"/>
              <a:buChar char="§"/>
            </a:pPr>
            <a:r>
              <a:rPr lang="en-US" sz="2400" dirty="0">
                <a:solidFill>
                  <a:srgbClr val="7030A0"/>
                </a:solidFill>
                <a:latin typeface="Trebuchet MS" panose="020B0603020202020204" pitchFamily="34" charset="0"/>
              </a:rPr>
              <a:t>Feeding</a:t>
            </a:r>
          </a:p>
          <a:p>
            <a:pPr marL="571500" indent="-571500">
              <a:buFont typeface="Wingdings" pitchFamily="2" charset="2"/>
              <a:buChar char="§"/>
            </a:pPr>
            <a:r>
              <a:rPr lang="en-US" sz="2400" dirty="0">
                <a:solidFill>
                  <a:srgbClr val="7030A0"/>
                </a:solidFill>
                <a:latin typeface="Trebuchet MS" panose="020B0603020202020204" pitchFamily="34" charset="0"/>
              </a:rPr>
              <a:t>Environment</a:t>
            </a:r>
          </a:p>
          <a:p>
            <a:pPr marL="571500" indent="-571500">
              <a:buFont typeface="Wingdings" pitchFamily="2" charset="2"/>
              <a:buChar char="§"/>
            </a:pPr>
            <a:r>
              <a:rPr lang="en-US" sz="2400" dirty="0">
                <a:solidFill>
                  <a:srgbClr val="7030A0"/>
                </a:solidFill>
                <a:latin typeface="Trebuchet MS" panose="020B0603020202020204" pitchFamily="34" charset="0"/>
              </a:rPr>
              <a:t>Municipal services,    </a:t>
            </a:r>
            <a:r>
              <a:rPr lang="en-US" sz="2400" dirty="0" err="1">
                <a:solidFill>
                  <a:srgbClr val="7030A0"/>
                </a:solidFill>
                <a:latin typeface="Trebuchet MS" panose="020B0603020202020204" pitchFamily="34" charset="0"/>
              </a:rPr>
              <a:t>etc</a:t>
            </a:r>
            <a:endParaRPr lang="en-US" sz="2400" dirty="0">
              <a:solidFill>
                <a:srgbClr val="7030A0"/>
              </a:solidFill>
              <a:latin typeface="Trebuchet MS" panose="020B0603020202020204" pitchFamily="34" charset="0"/>
            </a:endParaRPr>
          </a:p>
          <a:p>
            <a:endParaRPr lang="en-GB" sz="1300" dirty="0">
              <a:solidFill>
                <a:schemeClr val="tx2"/>
              </a:solidFill>
            </a:endParaRPr>
          </a:p>
        </p:txBody>
      </p:sp>
      <p:grpSp>
        <p:nvGrpSpPr>
          <p:cNvPr id="32" name="Group 31">
            <a:extLst>
              <a:ext uri="{FF2B5EF4-FFF2-40B4-BE49-F238E27FC236}">
                <a16:creationId xmlns:a16="http://schemas.microsoft.com/office/drawing/2014/main" id="{C5F6476F-D303-44D3-B30F-1BA348F0F64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2635" y="52996"/>
            <a:ext cx="5928607" cy="6805005"/>
            <a:chOff x="6095999" y="52996"/>
            <a:chExt cx="6093363" cy="6805005"/>
          </a:xfrm>
          <a:solidFill>
            <a:schemeClr val="accent5">
              <a:alpha val="10000"/>
            </a:schemeClr>
          </a:solidFill>
        </p:grpSpPr>
        <p:sp>
          <p:nvSpPr>
            <p:cNvPr id="33" name="Freeform: Shape 32">
              <a:extLst>
                <a:ext uri="{FF2B5EF4-FFF2-40B4-BE49-F238E27FC236}">
                  <a16:creationId xmlns:a16="http://schemas.microsoft.com/office/drawing/2014/main" id="{C972EB4B-0539-4430-9340-8117B9D7C32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96001" y="52996"/>
              <a:ext cx="6093361" cy="6805003"/>
            </a:xfrm>
            <a:custGeom>
              <a:avLst/>
              <a:gdLst>
                <a:gd name="connsiteX0" fmla="*/ 3391253 w 5890489"/>
                <a:gd name="connsiteY0" fmla="*/ 0 h 6578438"/>
                <a:gd name="connsiteX1" fmla="*/ 3434974 w 5890489"/>
                <a:gd name="connsiteY1" fmla="*/ 646 h 6578438"/>
                <a:gd name="connsiteX2" fmla="*/ 3522419 w 5890489"/>
                <a:gd name="connsiteY2" fmla="*/ 2712 h 6578438"/>
                <a:gd name="connsiteX3" fmla="*/ 3610261 w 5890489"/>
                <a:gd name="connsiteY3" fmla="*/ 6458 h 6578438"/>
                <a:gd name="connsiteX4" fmla="*/ 3786872 w 5890489"/>
                <a:gd name="connsiteY4" fmla="*/ 20667 h 6578438"/>
                <a:gd name="connsiteX5" fmla="*/ 3962291 w 5890489"/>
                <a:gd name="connsiteY5" fmla="*/ 43530 h 6578438"/>
                <a:gd name="connsiteX6" fmla="*/ 4135855 w 5890489"/>
                <a:gd name="connsiteY6" fmla="*/ 75176 h 6578438"/>
                <a:gd name="connsiteX7" fmla="*/ 4307299 w 5890489"/>
                <a:gd name="connsiteY7" fmla="*/ 114315 h 6578438"/>
                <a:gd name="connsiteX8" fmla="*/ 4476358 w 5890489"/>
                <a:gd name="connsiteY8" fmla="*/ 160816 h 6578438"/>
                <a:gd name="connsiteX9" fmla="*/ 4559829 w 5890489"/>
                <a:gd name="connsiteY9" fmla="*/ 186779 h 6578438"/>
                <a:gd name="connsiteX10" fmla="*/ 4642901 w 5890489"/>
                <a:gd name="connsiteY10" fmla="*/ 213648 h 6578438"/>
                <a:gd name="connsiteX11" fmla="*/ 5280847 w 5890489"/>
                <a:gd name="connsiteY11" fmla="*/ 485936 h 6578438"/>
                <a:gd name="connsiteX12" fmla="*/ 5865400 w 5890489"/>
                <a:gd name="connsiteY12" fmla="*/ 851099 h 6578438"/>
                <a:gd name="connsiteX13" fmla="*/ 5890489 w 5890489"/>
                <a:gd name="connsiteY13" fmla="*/ 870950 h 6578438"/>
                <a:gd name="connsiteX14" fmla="*/ 5890489 w 5890489"/>
                <a:gd name="connsiteY14" fmla="*/ 1321814 h 6578438"/>
                <a:gd name="connsiteX15" fmla="*/ 5887395 w 5890489"/>
                <a:gd name="connsiteY15" fmla="*/ 1318952 h 6578438"/>
                <a:gd name="connsiteX16" fmla="*/ 5830291 w 5890489"/>
                <a:gd name="connsiteY16" fmla="*/ 1265992 h 6578438"/>
                <a:gd name="connsiteX17" fmla="*/ 5815981 w 5890489"/>
                <a:gd name="connsiteY17" fmla="*/ 1252687 h 6578438"/>
                <a:gd name="connsiteX18" fmla="*/ 5801142 w 5890489"/>
                <a:gd name="connsiteY18" fmla="*/ 1240158 h 6578438"/>
                <a:gd name="connsiteX19" fmla="*/ 5771464 w 5890489"/>
                <a:gd name="connsiteY19" fmla="*/ 1214969 h 6578438"/>
                <a:gd name="connsiteX20" fmla="*/ 5651030 w 5890489"/>
                <a:gd name="connsiteY20" fmla="*/ 1115767 h 6578438"/>
                <a:gd name="connsiteX21" fmla="*/ 5123183 w 5890489"/>
                <a:gd name="connsiteY21" fmla="*/ 780443 h 6578438"/>
                <a:gd name="connsiteX22" fmla="*/ 4533860 w 5890489"/>
                <a:gd name="connsiteY22" fmla="*/ 567701 h 6578438"/>
                <a:gd name="connsiteX23" fmla="*/ 4457281 w 5890489"/>
                <a:gd name="connsiteY23" fmla="*/ 550780 h 6578438"/>
                <a:gd name="connsiteX24" fmla="*/ 4380568 w 5890489"/>
                <a:gd name="connsiteY24" fmla="*/ 535279 h 6578438"/>
                <a:gd name="connsiteX25" fmla="*/ 4303325 w 5890489"/>
                <a:gd name="connsiteY25" fmla="*/ 522879 h 6578438"/>
                <a:gd name="connsiteX26" fmla="*/ 4264769 w 5890489"/>
                <a:gd name="connsiteY26" fmla="*/ 516679 h 6578438"/>
                <a:gd name="connsiteX27" fmla="*/ 4226082 w 5890489"/>
                <a:gd name="connsiteY27" fmla="*/ 511253 h 6578438"/>
                <a:gd name="connsiteX28" fmla="*/ 4070934 w 5890489"/>
                <a:gd name="connsiteY28" fmla="*/ 494848 h 6578438"/>
                <a:gd name="connsiteX29" fmla="*/ 3915521 w 5890489"/>
                <a:gd name="connsiteY29" fmla="*/ 486065 h 6578438"/>
                <a:gd name="connsiteX30" fmla="*/ 3760241 w 5890489"/>
                <a:gd name="connsiteY30" fmla="*/ 484257 h 6578438"/>
                <a:gd name="connsiteX31" fmla="*/ 3682734 w 5890489"/>
                <a:gd name="connsiteY31" fmla="*/ 486581 h 6578438"/>
                <a:gd name="connsiteX32" fmla="*/ 3605491 w 5890489"/>
                <a:gd name="connsiteY32" fmla="*/ 488907 h 6578438"/>
                <a:gd name="connsiteX33" fmla="*/ 3527454 w 5890489"/>
                <a:gd name="connsiteY33" fmla="*/ 493169 h 6578438"/>
                <a:gd name="connsiteX34" fmla="*/ 3449151 w 5890489"/>
                <a:gd name="connsiteY34" fmla="*/ 498336 h 6578438"/>
                <a:gd name="connsiteX35" fmla="*/ 3410067 w 5890489"/>
                <a:gd name="connsiteY35" fmla="*/ 500532 h 6578438"/>
                <a:gd name="connsiteX36" fmla="*/ 3371246 w 5890489"/>
                <a:gd name="connsiteY36" fmla="*/ 504279 h 6578438"/>
                <a:gd name="connsiteX37" fmla="*/ 3293739 w 5890489"/>
                <a:gd name="connsiteY37" fmla="*/ 511512 h 6578438"/>
                <a:gd name="connsiteX38" fmla="*/ 2689445 w 5890489"/>
                <a:gd name="connsiteY38" fmla="*/ 610198 h 6578438"/>
                <a:gd name="connsiteX39" fmla="*/ 2117875 w 5890489"/>
                <a:gd name="connsiteY39" fmla="*/ 800335 h 6578438"/>
                <a:gd name="connsiteX40" fmla="*/ 1981276 w 5890489"/>
                <a:gd name="connsiteY40" fmla="*/ 865566 h 6578438"/>
                <a:gd name="connsiteX41" fmla="*/ 1847991 w 5890489"/>
                <a:gd name="connsiteY41" fmla="*/ 938676 h 6578438"/>
                <a:gd name="connsiteX42" fmla="*/ 1783069 w 5890489"/>
                <a:gd name="connsiteY42" fmla="*/ 978718 h 6578438"/>
                <a:gd name="connsiteX43" fmla="*/ 1750609 w 5890489"/>
                <a:gd name="connsiteY43" fmla="*/ 998869 h 6578438"/>
                <a:gd name="connsiteX44" fmla="*/ 1734312 w 5890489"/>
                <a:gd name="connsiteY44" fmla="*/ 1008945 h 6578438"/>
                <a:gd name="connsiteX45" fmla="*/ 1718547 w 5890489"/>
                <a:gd name="connsiteY45" fmla="*/ 1019924 h 6578438"/>
                <a:gd name="connsiteX46" fmla="*/ 1655481 w 5890489"/>
                <a:gd name="connsiteY46" fmla="*/ 1063582 h 6578438"/>
                <a:gd name="connsiteX47" fmla="*/ 1593077 w 5890489"/>
                <a:gd name="connsiteY47" fmla="*/ 1108664 h 6578438"/>
                <a:gd name="connsiteX48" fmla="*/ 1532263 w 5890489"/>
                <a:gd name="connsiteY48" fmla="*/ 1156197 h 6578438"/>
                <a:gd name="connsiteX49" fmla="*/ 1472509 w 5890489"/>
                <a:gd name="connsiteY49" fmla="*/ 1205152 h 6578438"/>
                <a:gd name="connsiteX50" fmla="*/ 1414212 w 5890489"/>
                <a:gd name="connsiteY50" fmla="*/ 1256175 h 6578438"/>
                <a:gd name="connsiteX51" fmla="*/ 1357242 w 5890489"/>
                <a:gd name="connsiteY51" fmla="*/ 1308359 h 6578438"/>
                <a:gd name="connsiteX52" fmla="*/ 1153072 w 5890489"/>
                <a:gd name="connsiteY52" fmla="*/ 1529498 h 6578438"/>
                <a:gd name="connsiteX53" fmla="*/ 1002694 w 5890489"/>
                <a:gd name="connsiteY53" fmla="*/ 1770658 h 6578438"/>
                <a:gd name="connsiteX54" fmla="*/ 974076 w 5890489"/>
                <a:gd name="connsiteY54" fmla="*/ 1835371 h 6578438"/>
                <a:gd name="connsiteX55" fmla="*/ 949564 w 5890489"/>
                <a:gd name="connsiteY55" fmla="*/ 1903573 h 6578438"/>
                <a:gd name="connsiteX56" fmla="*/ 927173 w 5890489"/>
                <a:gd name="connsiteY56" fmla="*/ 1974229 h 6578438"/>
                <a:gd name="connsiteX57" fmla="*/ 906107 w 5890489"/>
                <a:gd name="connsiteY57" fmla="*/ 2046952 h 6578438"/>
                <a:gd name="connsiteX58" fmla="*/ 751092 w 5890489"/>
                <a:gd name="connsiteY58" fmla="*/ 2676266 h 6578438"/>
                <a:gd name="connsiteX59" fmla="*/ 547189 w 5890489"/>
                <a:gd name="connsiteY59" fmla="*/ 3308422 h 6578438"/>
                <a:gd name="connsiteX60" fmla="*/ 441195 w 5890489"/>
                <a:gd name="connsiteY60" fmla="*/ 3866306 h 6578438"/>
                <a:gd name="connsiteX61" fmla="*/ 527182 w 5890489"/>
                <a:gd name="connsiteY61" fmla="*/ 4439174 h 6578438"/>
                <a:gd name="connsiteX62" fmla="*/ 775073 w 5890489"/>
                <a:gd name="connsiteY62" fmla="*/ 4987240 h 6578438"/>
                <a:gd name="connsiteX63" fmla="*/ 943206 w 5890489"/>
                <a:gd name="connsiteY63" fmla="*/ 5244933 h 6578438"/>
                <a:gd name="connsiteX64" fmla="*/ 1133728 w 5890489"/>
                <a:gd name="connsiteY64" fmla="*/ 5490356 h 6578438"/>
                <a:gd name="connsiteX65" fmla="*/ 1359626 w 5890489"/>
                <a:gd name="connsiteY65" fmla="*/ 5709815 h 6578438"/>
                <a:gd name="connsiteX66" fmla="*/ 1481254 w 5890489"/>
                <a:gd name="connsiteY66" fmla="*/ 5809146 h 6578438"/>
                <a:gd name="connsiteX67" fmla="*/ 1543260 w 5890489"/>
                <a:gd name="connsiteY67" fmla="*/ 5856940 h 6578438"/>
                <a:gd name="connsiteX68" fmla="*/ 1607518 w 5890489"/>
                <a:gd name="connsiteY68" fmla="*/ 5901374 h 6578438"/>
                <a:gd name="connsiteX69" fmla="*/ 2145566 w 5890489"/>
                <a:gd name="connsiteY69" fmla="*/ 6193814 h 6578438"/>
                <a:gd name="connsiteX70" fmla="*/ 2214991 w 5890489"/>
                <a:gd name="connsiteY70" fmla="*/ 6221844 h 6578438"/>
                <a:gd name="connsiteX71" fmla="*/ 2249307 w 5890489"/>
                <a:gd name="connsiteY71" fmla="*/ 6236182 h 6578438"/>
                <a:gd name="connsiteX72" fmla="*/ 2284285 w 5890489"/>
                <a:gd name="connsiteY72" fmla="*/ 6248711 h 6578438"/>
                <a:gd name="connsiteX73" fmla="*/ 2354241 w 5890489"/>
                <a:gd name="connsiteY73" fmla="*/ 6273124 h 6578438"/>
                <a:gd name="connsiteX74" fmla="*/ 2371597 w 5890489"/>
                <a:gd name="connsiteY74" fmla="*/ 6279324 h 6578438"/>
                <a:gd name="connsiteX75" fmla="*/ 2387894 w 5890489"/>
                <a:gd name="connsiteY75" fmla="*/ 6287719 h 6578438"/>
                <a:gd name="connsiteX76" fmla="*/ 2421414 w 5890489"/>
                <a:gd name="connsiteY76" fmla="*/ 6302186 h 6578438"/>
                <a:gd name="connsiteX77" fmla="*/ 2489117 w 5890489"/>
                <a:gd name="connsiteY77" fmla="*/ 6329441 h 6578438"/>
                <a:gd name="connsiteX78" fmla="*/ 2522902 w 5890489"/>
                <a:gd name="connsiteY78" fmla="*/ 6343134 h 6578438"/>
                <a:gd name="connsiteX79" fmla="*/ 2556953 w 5890489"/>
                <a:gd name="connsiteY79" fmla="*/ 6356051 h 6578438"/>
                <a:gd name="connsiteX80" fmla="*/ 2695009 w 5890489"/>
                <a:gd name="connsiteY80" fmla="*/ 6401905 h 6578438"/>
                <a:gd name="connsiteX81" fmla="*/ 3268035 w 5890489"/>
                <a:gd name="connsiteY81" fmla="*/ 6501238 h 6578438"/>
                <a:gd name="connsiteX82" fmla="*/ 3341038 w 5890489"/>
                <a:gd name="connsiteY82" fmla="*/ 6506145 h 6578438"/>
                <a:gd name="connsiteX83" fmla="*/ 3414703 w 5890489"/>
                <a:gd name="connsiteY83" fmla="*/ 6507050 h 6578438"/>
                <a:gd name="connsiteX84" fmla="*/ 3488237 w 5890489"/>
                <a:gd name="connsiteY84" fmla="*/ 6508212 h 6578438"/>
                <a:gd name="connsiteX85" fmla="*/ 3524142 w 5890489"/>
                <a:gd name="connsiteY85" fmla="*/ 6507955 h 6578438"/>
                <a:gd name="connsiteX86" fmla="*/ 3559252 w 5890489"/>
                <a:gd name="connsiteY86" fmla="*/ 6506921 h 6578438"/>
                <a:gd name="connsiteX87" fmla="*/ 3629207 w 5890489"/>
                <a:gd name="connsiteY87" fmla="*/ 6503045 h 6578438"/>
                <a:gd name="connsiteX88" fmla="*/ 3698633 w 5890489"/>
                <a:gd name="connsiteY88" fmla="*/ 6496845 h 6578438"/>
                <a:gd name="connsiteX89" fmla="*/ 3733213 w 5890489"/>
                <a:gd name="connsiteY89" fmla="*/ 6493357 h 6578438"/>
                <a:gd name="connsiteX90" fmla="*/ 3767529 w 5890489"/>
                <a:gd name="connsiteY90" fmla="*/ 6488707 h 6578438"/>
                <a:gd name="connsiteX91" fmla="*/ 3801845 w 5890489"/>
                <a:gd name="connsiteY91" fmla="*/ 6484057 h 6578438"/>
                <a:gd name="connsiteX92" fmla="*/ 3835895 w 5890489"/>
                <a:gd name="connsiteY92" fmla="*/ 6478116 h 6578438"/>
                <a:gd name="connsiteX93" fmla="*/ 4364801 w 5890489"/>
                <a:gd name="connsiteY93" fmla="*/ 6308517 h 6578438"/>
                <a:gd name="connsiteX94" fmla="*/ 4861379 w 5890489"/>
                <a:gd name="connsiteY94" fmla="*/ 6000576 h 6578438"/>
                <a:gd name="connsiteX95" fmla="*/ 5341263 w 5890489"/>
                <a:gd name="connsiteY95" fmla="*/ 5605834 h 6578438"/>
                <a:gd name="connsiteX96" fmla="*/ 5587301 w 5890489"/>
                <a:gd name="connsiteY96" fmla="*/ 5390379 h 6578438"/>
                <a:gd name="connsiteX97" fmla="*/ 5849105 w 5890489"/>
                <a:gd name="connsiteY97" fmla="*/ 5176344 h 6578438"/>
                <a:gd name="connsiteX98" fmla="*/ 5890489 w 5890489"/>
                <a:gd name="connsiteY98" fmla="*/ 5145260 h 6578438"/>
                <a:gd name="connsiteX99" fmla="*/ 5890489 w 5890489"/>
                <a:gd name="connsiteY99" fmla="*/ 5995323 h 6578438"/>
                <a:gd name="connsiteX100" fmla="*/ 5811477 w 5890489"/>
                <a:gd name="connsiteY100" fmla="*/ 6077819 h 6578438"/>
                <a:gd name="connsiteX101" fmla="*/ 5301384 w 5890489"/>
                <a:gd name="connsiteY101" fmla="*/ 6542958 h 6578438"/>
                <a:gd name="connsiteX102" fmla="*/ 5252008 w 5890489"/>
                <a:gd name="connsiteY102" fmla="*/ 6578438 h 6578438"/>
                <a:gd name="connsiteX103" fmla="*/ 1653730 w 5890489"/>
                <a:gd name="connsiteY103" fmla="*/ 6578438 h 6578438"/>
                <a:gd name="connsiteX104" fmla="*/ 1549768 w 5890489"/>
                <a:gd name="connsiteY104" fmla="*/ 6488821 h 6578438"/>
                <a:gd name="connsiteX105" fmla="*/ 1298282 w 5890489"/>
                <a:gd name="connsiteY105" fmla="*/ 6243932 h 6578438"/>
                <a:gd name="connsiteX106" fmla="*/ 1237999 w 5890489"/>
                <a:gd name="connsiteY106" fmla="*/ 6181671 h 6578438"/>
                <a:gd name="connsiteX107" fmla="*/ 1179967 w 5890489"/>
                <a:gd name="connsiteY107" fmla="*/ 6117862 h 6578438"/>
                <a:gd name="connsiteX108" fmla="*/ 1121936 w 5890489"/>
                <a:gd name="connsiteY108" fmla="*/ 6054569 h 6578438"/>
                <a:gd name="connsiteX109" fmla="*/ 1065628 w 5890489"/>
                <a:gd name="connsiteY109" fmla="*/ 5990243 h 6578438"/>
                <a:gd name="connsiteX110" fmla="*/ 954335 w 5890489"/>
                <a:gd name="connsiteY110" fmla="*/ 5861460 h 6578438"/>
                <a:gd name="connsiteX111" fmla="*/ 898953 w 5890489"/>
                <a:gd name="connsiteY111" fmla="*/ 5797393 h 6578438"/>
                <a:gd name="connsiteX112" fmla="*/ 842908 w 5890489"/>
                <a:gd name="connsiteY112" fmla="*/ 5733582 h 6578438"/>
                <a:gd name="connsiteX113" fmla="*/ 622442 w 5890489"/>
                <a:gd name="connsiteY113" fmla="*/ 5471884 h 6578438"/>
                <a:gd name="connsiteX114" fmla="*/ 425559 w 5890489"/>
                <a:gd name="connsiteY114" fmla="*/ 5190036 h 6578438"/>
                <a:gd name="connsiteX115" fmla="*/ 123877 w 5890489"/>
                <a:gd name="connsiteY115" fmla="*/ 4564210 h 6578438"/>
                <a:gd name="connsiteX116" fmla="*/ 130 w 5890489"/>
                <a:gd name="connsiteY116" fmla="*/ 3865530 h 6578438"/>
                <a:gd name="connsiteX117" fmla="*/ 30602 w 5890489"/>
                <a:gd name="connsiteY117" fmla="*/ 3505793 h 6578438"/>
                <a:gd name="connsiteX118" fmla="*/ 126924 w 5890489"/>
                <a:gd name="connsiteY118" fmla="*/ 3157164 h 6578438"/>
                <a:gd name="connsiteX119" fmla="*/ 334803 w 5890489"/>
                <a:gd name="connsiteY119" fmla="*/ 2560530 h 6578438"/>
                <a:gd name="connsiteX120" fmla="*/ 381176 w 5890489"/>
                <a:gd name="connsiteY120" fmla="*/ 2409144 h 6578438"/>
                <a:gd name="connsiteX121" fmla="*/ 425825 w 5890489"/>
                <a:gd name="connsiteY121" fmla="*/ 2255819 h 6578438"/>
                <a:gd name="connsiteX122" fmla="*/ 470210 w 5890489"/>
                <a:gd name="connsiteY122" fmla="*/ 2099523 h 6578438"/>
                <a:gd name="connsiteX123" fmla="*/ 492998 w 5890489"/>
                <a:gd name="connsiteY123" fmla="*/ 2020213 h 6578438"/>
                <a:gd name="connsiteX124" fmla="*/ 517509 w 5890489"/>
                <a:gd name="connsiteY124" fmla="*/ 1939224 h 6578438"/>
                <a:gd name="connsiteX125" fmla="*/ 544007 w 5890489"/>
                <a:gd name="connsiteY125" fmla="*/ 1857201 h 6578438"/>
                <a:gd name="connsiteX126" fmla="*/ 573288 w 5890489"/>
                <a:gd name="connsiteY126" fmla="*/ 1774274 h 6578438"/>
                <a:gd name="connsiteX127" fmla="*/ 606146 w 5890489"/>
                <a:gd name="connsiteY127" fmla="*/ 1690832 h 6578438"/>
                <a:gd name="connsiteX128" fmla="*/ 644569 w 5890489"/>
                <a:gd name="connsiteY128" fmla="*/ 1607775 h 6578438"/>
                <a:gd name="connsiteX129" fmla="*/ 837874 w 5890489"/>
                <a:gd name="connsiteY129" fmla="*/ 1297638 h 6578438"/>
                <a:gd name="connsiteX130" fmla="*/ 1069602 w 5890489"/>
                <a:gd name="connsiteY130" fmla="*/ 1032194 h 6578438"/>
                <a:gd name="connsiteX131" fmla="*/ 1130548 w 5890489"/>
                <a:gd name="connsiteY131" fmla="*/ 970839 h 6578438"/>
                <a:gd name="connsiteX132" fmla="*/ 1192024 w 5890489"/>
                <a:gd name="connsiteY132" fmla="*/ 910129 h 6578438"/>
                <a:gd name="connsiteX133" fmla="*/ 1255356 w 5890489"/>
                <a:gd name="connsiteY133" fmla="*/ 850841 h 6578438"/>
                <a:gd name="connsiteX134" fmla="*/ 1319614 w 5890489"/>
                <a:gd name="connsiteY134" fmla="*/ 792068 h 6578438"/>
                <a:gd name="connsiteX135" fmla="*/ 1385728 w 5890489"/>
                <a:gd name="connsiteY135" fmla="*/ 734975 h 6578438"/>
                <a:gd name="connsiteX136" fmla="*/ 1452768 w 5890489"/>
                <a:gd name="connsiteY136" fmla="*/ 678528 h 6578438"/>
                <a:gd name="connsiteX137" fmla="*/ 1469594 w 5890489"/>
                <a:gd name="connsiteY137" fmla="*/ 664449 h 6578438"/>
                <a:gd name="connsiteX138" fmla="*/ 1487083 w 5890489"/>
                <a:gd name="connsiteY138" fmla="*/ 651015 h 6578438"/>
                <a:gd name="connsiteX139" fmla="*/ 1522193 w 5890489"/>
                <a:gd name="connsiteY139" fmla="*/ 624277 h 6578438"/>
                <a:gd name="connsiteX140" fmla="*/ 1592415 w 5890489"/>
                <a:gd name="connsiteY140" fmla="*/ 570671 h 6578438"/>
                <a:gd name="connsiteX141" fmla="*/ 1738287 w 5890489"/>
                <a:gd name="connsiteY141" fmla="*/ 469402 h 6578438"/>
                <a:gd name="connsiteX142" fmla="*/ 1890918 w 5890489"/>
                <a:gd name="connsiteY142" fmla="*/ 376530 h 6578438"/>
                <a:gd name="connsiteX143" fmla="*/ 2555363 w 5890489"/>
                <a:gd name="connsiteY143" fmla="*/ 105274 h 6578438"/>
                <a:gd name="connsiteX144" fmla="*/ 3259291 w 5890489"/>
                <a:gd name="connsiteY144" fmla="*/ 3229 h 6578438"/>
                <a:gd name="connsiteX145" fmla="*/ 3347265 w 5890489"/>
                <a:gd name="connsiteY145" fmla="*/ 903 h 6578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5890489" h="6578438">
                  <a:moveTo>
                    <a:pt x="3391253" y="0"/>
                  </a:moveTo>
                  <a:lnTo>
                    <a:pt x="3434974" y="646"/>
                  </a:lnTo>
                  <a:lnTo>
                    <a:pt x="3522419" y="2712"/>
                  </a:lnTo>
                  <a:cubicBezTo>
                    <a:pt x="3551567" y="3488"/>
                    <a:pt x="3580451" y="3746"/>
                    <a:pt x="3610261" y="6458"/>
                  </a:cubicBezTo>
                  <a:cubicBezTo>
                    <a:pt x="3669353" y="10850"/>
                    <a:pt x="3728179" y="14337"/>
                    <a:pt x="3786872" y="20667"/>
                  </a:cubicBezTo>
                  <a:lnTo>
                    <a:pt x="3962291" y="43530"/>
                  </a:lnTo>
                  <a:lnTo>
                    <a:pt x="4135855" y="75176"/>
                  </a:lnTo>
                  <a:cubicBezTo>
                    <a:pt x="4193224" y="87836"/>
                    <a:pt x="4250328" y="101398"/>
                    <a:pt x="4307299" y="114315"/>
                  </a:cubicBezTo>
                  <a:cubicBezTo>
                    <a:pt x="4364139" y="128394"/>
                    <a:pt x="4420050" y="145575"/>
                    <a:pt x="4476358" y="160816"/>
                  </a:cubicBezTo>
                  <a:cubicBezTo>
                    <a:pt x="4504580" y="167921"/>
                    <a:pt x="4532138" y="177995"/>
                    <a:pt x="4559829" y="186779"/>
                  </a:cubicBezTo>
                  <a:lnTo>
                    <a:pt x="4642901" y="213648"/>
                  </a:lnTo>
                  <a:cubicBezTo>
                    <a:pt x="4863234" y="288307"/>
                    <a:pt x="5076414" y="379371"/>
                    <a:pt x="5280847" y="485936"/>
                  </a:cubicBezTo>
                  <a:cubicBezTo>
                    <a:pt x="5485018" y="592631"/>
                    <a:pt x="5681768" y="713145"/>
                    <a:pt x="5865400" y="851099"/>
                  </a:cubicBezTo>
                  <a:lnTo>
                    <a:pt x="5890489" y="870950"/>
                  </a:lnTo>
                  <a:lnTo>
                    <a:pt x="5890489" y="1321814"/>
                  </a:lnTo>
                  <a:lnTo>
                    <a:pt x="5887395" y="1318952"/>
                  </a:lnTo>
                  <a:lnTo>
                    <a:pt x="5830291" y="1265992"/>
                  </a:lnTo>
                  <a:lnTo>
                    <a:pt x="5815981" y="1252687"/>
                  </a:lnTo>
                  <a:lnTo>
                    <a:pt x="5801142" y="1240158"/>
                  </a:lnTo>
                  <a:lnTo>
                    <a:pt x="5771464" y="1214969"/>
                  </a:lnTo>
                  <a:cubicBezTo>
                    <a:pt x="5731849" y="1181385"/>
                    <a:pt x="5692897" y="1146896"/>
                    <a:pt x="5651030" y="1115767"/>
                  </a:cubicBezTo>
                  <a:cubicBezTo>
                    <a:pt x="5487534" y="986985"/>
                    <a:pt x="5311321" y="872542"/>
                    <a:pt x="5123183" y="780443"/>
                  </a:cubicBezTo>
                  <a:cubicBezTo>
                    <a:pt x="4935309" y="688087"/>
                    <a:pt x="4737102" y="616398"/>
                    <a:pt x="4533860" y="567701"/>
                  </a:cubicBezTo>
                  <a:lnTo>
                    <a:pt x="4457281" y="550780"/>
                  </a:lnTo>
                  <a:cubicBezTo>
                    <a:pt x="4431709" y="545484"/>
                    <a:pt x="4406536" y="538896"/>
                    <a:pt x="4380568" y="535279"/>
                  </a:cubicBezTo>
                  <a:lnTo>
                    <a:pt x="4303325" y="522879"/>
                  </a:lnTo>
                  <a:lnTo>
                    <a:pt x="4264769" y="516679"/>
                  </a:lnTo>
                  <a:cubicBezTo>
                    <a:pt x="4251918" y="514612"/>
                    <a:pt x="4239067" y="512415"/>
                    <a:pt x="4226082" y="511253"/>
                  </a:cubicBezTo>
                  <a:cubicBezTo>
                    <a:pt x="4174145" y="505829"/>
                    <a:pt x="4122606" y="499498"/>
                    <a:pt x="4070934" y="494848"/>
                  </a:cubicBezTo>
                  <a:lnTo>
                    <a:pt x="3915521" y="486065"/>
                  </a:lnTo>
                  <a:lnTo>
                    <a:pt x="3760241" y="484257"/>
                  </a:lnTo>
                  <a:cubicBezTo>
                    <a:pt x="3734405" y="483869"/>
                    <a:pt x="3708571" y="485936"/>
                    <a:pt x="3682734" y="486581"/>
                  </a:cubicBezTo>
                  <a:lnTo>
                    <a:pt x="3605491" y="488907"/>
                  </a:lnTo>
                  <a:cubicBezTo>
                    <a:pt x="3579921" y="489165"/>
                    <a:pt x="3553555" y="491490"/>
                    <a:pt x="3527454" y="493169"/>
                  </a:cubicBezTo>
                  <a:lnTo>
                    <a:pt x="3449151" y="498336"/>
                  </a:lnTo>
                  <a:lnTo>
                    <a:pt x="3410067" y="500532"/>
                  </a:lnTo>
                  <a:lnTo>
                    <a:pt x="3371246" y="504279"/>
                  </a:lnTo>
                  <a:cubicBezTo>
                    <a:pt x="3345410" y="506862"/>
                    <a:pt x="3319575" y="509315"/>
                    <a:pt x="3293739" y="511512"/>
                  </a:cubicBezTo>
                  <a:cubicBezTo>
                    <a:pt x="3087450" y="531662"/>
                    <a:pt x="2885531" y="563180"/>
                    <a:pt x="2689445" y="610198"/>
                  </a:cubicBezTo>
                  <a:cubicBezTo>
                    <a:pt x="2493357" y="657344"/>
                    <a:pt x="2302303" y="719088"/>
                    <a:pt x="2117875" y="800335"/>
                  </a:cubicBezTo>
                  <a:cubicBezTo>
                    <a:pt x="2072298" y="821648"/>
                    <a:pt x="2026854" y="843606"/>
                    <a:pt x="1981276" y="865566"/>
                  </a:cubicBezTo>
                  <a:cubicBezTo>
                    <a:pt x="1937025" y="889978"/>
                    <a:pt x="1891978" y="913229"/>
                    <a:pt x="1847991" y="938676"/>
                  </a:cubicBezTo>
                  <a:lnTo>
                    <a:pt x="1783069" y="978718"/>
                  </a:lnTo>
                  <a:lnTo>
                    <a:pt x="1750609" y="998869"/>
                  </a:lnTo>
                  <a:lnTo>
                    <a:pt x="1734312" y="1008945"/>
                  </a:lnTo>
                  <a:lnTo>
                    <a:pt x="1718547" y="1019924"/>
                  </a:lnTo>
                  <a:lnTo>
                    <a:pt x="1655481" y="1063582"/>
                  </a:lnTo>
                  <a:cubicBezTo>
                    <a:pt x="1634414" y="1078178"/>
                    <a:pt x="1612950" y="1092259"/>
                    <a:pt x="1593077" y="1108664"/>
                  </a:cubicBezTo>
                  <a:lnTo>
                    <a:pt x="1532263" y="1156197"/>
                  </a:lnTo>
                  <a:cubicBezTo>
                    <a:pt x="1511992" y="1172085"/>
                    <a:pt x="1491587" y="1187844"/>
                    <a:pt x="1472509" y="1205152"/>
                  </a:cubicBezTo>
                  <a:lnTo>
                    <a:pt x="1414212" y="1256175"/>
                  </a:lnTo>
                  <a:cubicBezTo>
                    <a:pt x="1395001" y="1273354"/>
                    <a:pt x="1375127" y="1290147"/>
                    <a:pt x="1357242" y="1308359"/>
                  </a:cubicBezTo>
                  <a:cubicBezTo>
                    <a:pt x="1283178" y="1379532"/>
                    <a:pt x="1212163" y="1452513"/>
                    <a:pt x="1153072" y="1529498"/>
                  </a:cubicBezTo>
                  <a:cubicBezTo>
                    <a:pt x="1090933" y="1605578"/>
                    <a:pt x="1043501" y="1685794"/>
                    <a:pt x="1002694" y="1770658"/>
                  </a:cubicBezTo>
                  <a:lnTo>
                    <a:pt x="974076" y="1835371"/>
                  </a:lnTo>
                  <a:lnTo>
                    <a:pt x="949564" y="1903573"/>
                  </a:lnTo>
                  <a:cubicBezTo>
                    <a:pt x="940820" y="1925661"/>
                    <a:pt x="934593" y="1950719"/>
                    <a:pt x="927173" y="1974229"/>
                  </a:cubicBezTo>
                  <a:cubicBezTo>
                    <a:pt x="920019" y="1998254"/>
                    <a:pt x="912468" y="2021504"/>
                    <a:pt x="906107" y="2046952"/>
                  </a:cubicBezTo>
                  <a:cubicBezTo>
                    <a:pt x="853906" y="2245614"/>
                    <a:pt x="809918" y="2463136"/>
                    <a:pt x="751092" y="2676266"/>
                  </a:cubicBezTo>
                  <a:cubicBezTo>
                    <a:pt x="693458" y="2889912"/>
                    <a:pt x="624166" y="3100976"/>
                    <a:pt x="547189" y="3308422"/>
                  </a:cubicBezTo>
                  <a:cubicBezTo>
                    <a:pt x="479617" y="3487580"/>
                    <a:pt x="444109" y="3675523"/>
                    <a:pt x="441195" y="3866306"/>
                  </a:cubicBezTo>
                  <a:cubicBezTo>
                    <a:pt x="438014" y="4057089"/>
                    <a:pt x="469282" y="4250456"/>
                    <a:pt x="527182" y="4439174"/>
                  </a:cubicBezTo>
                  <a:cubicBezTo>
                    <a:pt x="584815" y="4628278"/>
                    <a:pt x="671067" y="4811828"/>
                    <a:pt x="775073" y="4987240"/>
                  </a:cubicBezTo>
                  <a:cubicBezTo>
                    <a:pt x="827009" y="5075075"/>
                    <a:pt x="884246" y="5160327"/>
                    <a:pt x="943206" y="5244933"/>
                  </a:cubicBezTo>
                  <a:cubicBezTo>
                    <a:pt x="1002296" y="5329411"/>
                    <a:pt x="1064964" y="5412337"/>
                    <a:pt x="1133728" y="5490356"/>
                  </a:cubicBezTo>
                  <a:cubicBezTo>
                    <a:pt x="1203949" y="5567728"/>
                    <a:pt x="1279337" y="5642259"/>
                    <a:pt x="1359626" y="5709815"/>
                  </a:cubicBezTo>
                  <a:cubicBezTo>
                    <a:pt x="1398711" y="5744949"/>
                    <a:pt x="1439916" y="5777241"/>
                    <a:pt x="1481254" y="5809146"/>
                  </a:cubicBezTo>
                  <a:cubicBezTo>
                    <a:pt x="1501922" y="5825163"/>
                    <a:pt x="1522325" y="5841309"/>
                    <a:pt x="1543260" y="5856940"/>
                  </a:cubicBezTo>
                  <a:cubicBezTo>
                    <a:pt x="1564591" y="5871923"/>
                    <a:pt x="1585921" y="5886777"/>
                    <a:pt x="1607518" y="5901374"/>
                  </a:cubicBezTo>
                  <a:cubicBezTo>
                    <a:pt x="1778565" y="6019693"/>
                    <a:pt x="1961271" y="6115924"/>
                    <a:pt x="2145566" y="6193814"/>
                  </a:cubicBezTo>
                  <a:lnTo>
                    <a:pt x="2214991" y="6221844"/>
                  </a:lnTo>
                  <a:lnTo>
                    <a:pt x="2249307" y="6236182"/>
                  </a:lnTo>
                  <a:cubicBezTo>
                    <a:pt x="2260702" y="6241089"/>
                    <a:pt x="2272625" y="6244577"/>
                    <a:pt x="2284285" y="6248711"/>
                  </a:cubicBezTo>
                  <a:lnTo>
                    <a:pt x="2354241" y="6273124"/>
                  </a:lnTo>
                  <a:cubicBezTo>
                    <a:pt x="2360070" y="6275190"/>
                    <a:pt x="2365899" y="6277128"/>
                    <a:pt x="2371597" y="6279324"/>
                  </a:cubicBezTo>
                  <a:cubicBezTo>
                    <a:pt x="2377161" y="6281778"/>
                    <a:pt x="2382329" y="6285007"/>
                    <a:pt x="2387894" y="6287719"/>
                  </a:cubicBezTo>
                  <a:cubicBezTo>
                    <a:pt x="2398757" y="6293274"/>
                    <a:pt x="2410153" y="6297666"/>
                    <a:pt x="2421414" y="6302186"/>
                  </a:cubicBezTo>
                  <a:lnTo>
                    <a:pt x="2489117" y="6329441"/>
                  </a:lnTo>
                  <a:lnTo>
                    <a:pt x="2522902" y="6343134"/>
                  </a:lnTo>
                  <a:cubicBezTo>
                    <a:pt x="2534165" y="6347654"/>
                    <a:pt x="2545294" y="6352563"/>
                    <a:pt x="2556953" y="6356051"/>
                  </a:cubicBezTo>
                  <a:lnTo>
                    <a:pt x="2695009" y="6401905"/>
                  </a:lnTo>
                  <a:cubicBezTo>
                    <a:pt x="2880895" y="6457190"/>
                    <a:pt x="3073141" y="6489095"/>
                    <a:pt x="3268035" y="6501238"/>
                  </a:cubicBezTo>
                  <a:cubicBezTo>
                    <a:pt x="3292413" y="6502659"/>
                    <a:pt x="3316527" y="6505629"/>
                    <a:pt x="3341038" y="6506145"/>
                  </a:cubicBezTo>
                  <a:lnTo>
                    <a:pt x="3414703" y="6507050"/>
                  </a:lnTo>
                  <a:lnTo>
                    <a:pt x="3488237" y="6508212"/>
                  </a:lnTo>
                  <a:cubicBezTo>
                    <a:pt x="3500690" y="6508729"/>
                    <a:pt x="3512483" y="6508471"/>
                    <a:pt x="3524142" y="6507955"/>
                  </a:cubicBezTo>
                  <a:lnTo>
                    <a:pt x="3559252" y="6506921"/>
                  </a:lnTo>
                  <a:cubicBezTo>
                    <a:pt x="3582835" y="6506792"/>
                    <a:pt x="3605889" y="6504467"/>
                    <a:pt x="3629207" y="6503045"/>
                  </a:cubicBezTo>
                  <a:cubicBezTo>
                    <a:pt x="3652526" y="6502012"/>
                    <a:pt x="3675579" y="6499171"/>
                    <a:pt x="3698633" y="6496845"/>
                  </a:cubicBezTo>
                  <a:cubicBezTo>
                    <a:pt x="3710160" y="6495683"/>
                    <a:pt x="3721819" y="6494907"/>
                    <a:pt x="3733213" y="6493357"/>
                  </a:cubicBezTo>
                  <a:lnTo>
                    <a:pt x="3767529" y="6488707"/>
                  </a:lnTo>
                  <a:lnTo>
                    <a:pt x="3801845" y="6484057"/>
                  </a:lnTo>
                  <a:lnTo>
                    <a:pt x="3835895" y="6478116"/>
                  </a:lnTo>
                  <a:cubicBezTo>
                    <a:pt x="4017673" y="6446727"/>
                    <a:pt x="4194152" y="6390281"/>
                    <a:pt x="4364801" y="6308517"/>
                  </a:cubicBezTo>
                  <a:cubicBezTo>
                    <a:pt x="4535583" y="6227139"/>
                    <a:pt x="4700138" y="6120962"/>
                    <a:pt x="4861379" y="6000576"/>
                  </a:cubicBezTo>
                  <a:cubicBezTo>
                    <a:pt x="5022621" y="5879931"/>
                    <a:pt x="5180684" y="5745337"/>
                    <a:pt x="5341263" y="5605834"/>
                  </a:cubicBezTo>
                  <a:lnTo>
                    <a:pt x="5587301" y="5390379"/>
                  </a:lnTo>
                  <a:cubicBezTo>
                    <a:pt x="5674216" y="5315718"/>
                    <a:pt x="5761527" y="5244416"/>
                    <a:pt x="5849105" y="5176344"/>
                  </a:cubicBezTo>
                  <a:lnTo>
                    <a:pt x="5890489" y="5145260"/>
                  </a:lnTo>
                  <a:lnTo>
                    <a:pt x="5890489" y="5995323"/>
                  </a:lnTo>
                  <a:lnTo>
                    <a:pt x="5811477" y="6077819"/>
                  </a:lnTo>
                  <a:cubicBezTo>
                    <a:pt x="5654739" y="6238377"/>
                    <a:pt x="5487138" y="6396093"/>
                    <a:pt x="5301384" y="6542958"/>
                  </a:cubicBezTo>
                  <a:lnTo>
                    <a:pt x="5252008" y="6578438"/>
                  </a:lnTo>
                  <a:lnTo>
                    <a:pt x="1653730" y="6578438"/>
                  </a:lnTo>
                  <a:lnTo>
                    <a:pt x="1549768" y="6488821"/>
                  </a:lnTo>
                  <a:cubicBezTo>
                    <a:pt x="1461976" y="6409495"/>
                    <a:pt x="1378573" y="6327182"/>
                    <a:pt x="1298282" y="6243932"/>
                  </a:cubicBezTo>
                  <a:cubicBezTo>
                    <a:pt x="1278277" y="6223006"/>
                    <a:pt x="1258138" y="6202210"/>
                    <a:pt x="1237999" y="6181671"/>
                  </a:cubicBezTo>
                  <a:lnTo>
                    <a:pt x="1179967" y="6117862"/>
                  </a:lnTo>
                  <a:lnTo>
                    <a:pt x="1121936" y="6054569"/>
                  </a:lnTo>
                  <a:cubicBezTo>
                    <a:pt x="1102328" y="6033644"/>
                    <a:pt x="1084573" y="6011427"/>
                    <a:pt x="1065628" y="5990243"/>
                  </a:cubicBezTo>
                  <a:cubicBezTo>
                    <a:pt x="1028662" y="5947099"/>
                    <a:pt x="990239" y="5904991"/>
                    <a:pt x="954335" y="5861460"/>
                  </a:cubicBezTo>
                  <a:cubicBezTo>
                    <a:pt x="936050" y="5840018"/>
                    <a:pt x="917634" y="5818446"/>
                    <a:pt x="898953" y="5797393"/>
                  </a:cubicBezTo>
                  <a:cubicBezTo>
                    <a:pt x="880404" y="5776208"/>
                    <a:pt x="861325" y="5755412"/>
                    <a:pt x="842908" y="5733582"/>
                  </a:cubicBezTo>
                  <a:cubicBezTo>
                    <a:pt x="767919" y="5647942"/>
                    <a:pt x="693061" y="5561786"/>
                    <a:pt x="622442" y="5471884"/>
                  </a:cubicBezTo>
                  <a:cubicBezTo>
                    <a:pt x="551559" y="5382112"/>
                    <a:pt x="486639" y="5287430"/>
                    <a:pt x="425559" y="5190036"/>
                  </a:cubicBezTo>
                  <a:cubicBezTo>
                    <a:pt x="303668" y="4994990"/>
                    <a:pt x="200193" y="4786123"/>
                    <a:pt x="123877" y="4564210"/>
                  </a:cubicBezTo>
                  <a:cubicBezTo>
                    <a:pt x="47694" y="4342555"/>
                    <a:pt x="2249" y="4106045"/>
                    <a:pt x="130" y="3865530"/>
                  </a:cubicBezTo>
                  <a:cubicBezTo>
                    <a:pt x="-1328" y="3745403"/>
                    <a:pt x="9537" y="3624629"/>
                    <a:pt x="30602" y="3505793"/>
                  </a:cubicBezTo>
                  <a:cubicBezTo>
                    <a:pt x="51802" y="3386828"/>
                    <a:pt x="84659" y="3270059"/>
                    <a:pt x="126924" y="3157164"/>
                  </a:cubicBezTo>
                  <a:cubicBezTo>
                    <a:pt x="200457" y="2959276"/>
                    <a:pt x="271737" y="2761388"/>
                    <a:pt x="334803" y="2560530"/>
                  </a:cubicBezTo>
                  <a:lnTo>
                    <a:pt x="381176" y="2409144"/>
                  </a:lnTo>
                  <a:lnTo>
                    <a:pt x="425825" y="2255819"/>
                  </a:lnTo>
                  <a:lnTo>
                    <a:pt x="470210" y="2099523"/>
                  </a:lnTo>
                  <a:lnTo>
                    <a:pt x="492998" y="2020213"/>
                  </a:lnTo>
                  <a:lnTo>
                    <a:pt x="517509" y="1939224"/>
                  </a:lnTo>
                  <a:cubicBezTo>
                    <a:pt x="525061" y="1912485"/>
                    <a:pt x="534866" y="1884586"/>
                    <a:pt x="544007" y="1857201"/>
                  </a:cubicBezTo>
                  <a:cubicBezTo>
                    <a:pt x="553680" y="1829559"/>
                    <a:pt x="561496" y="1802304"/>
                    <a:pt x="573288" y="1774274"/>
                  </a:cubicBezTo>
                  <a:lnTo>
                    <a:pt x="606146" y="1690832"/>
                  </a:lnTo>
                  <a:cubicBezTo>
                    <a:pt x="618467" y="1663060"/>
                    <a:pt x="631716" y="1635417"/>
                    <a:pt x="644569" y="1607775"/>
                  </a:cubicBezTo>
                  <a:cubicBezTo>
                    <a:pt x="698625" y="1498368"/>
                    <a:pt x="763413" y="1391287"/>
                    <a:pt x="837874" y="1297638"/>
                  </a:cubicBezTo>
                  <a:cubicBezTo>
                    <a:pt x="910348" y="1201278"/>
                    <a:pt x="990107" y="1115897"/>
                    <a:pt x="1069602" y="1032194"/>
                  </a:cubicBezTo>
                  <a:cubicBezTo>
                    <a:pt x="1089079" y="1010624"/>
                    <a:pt x="1110012" y="990990"/>
                    <a:pt x="1130548" y="970839"/>
                  </a:cubicBezTo>
                  <a:lnTo>
                    <a:pt x="1192024" y="910129"/>
                  </a:lnTo>
                  <a:cubicBezTo>
                    <a:pt x="1212031" y="889462"/>
                    <a:pt x="1234024" y="870475"/>
                    <a:pt x="1255356" y="850841"/>
                  </a:cubicBezTo>
                  <a:lnTo>
                    <a:pt x="1319614" y="792068"/>
                  </a:lnTo>
                  <a:cubicBezTo>
                    <a:pt x="1340680" y="772176"/>
                    <a:pt x="1363469" y="753834"/>
                    <a:pt x="1385728" y="734975"/>
                  </a:cubicBezTo>
                  <a:lnTo>
                    <a:pt x="1452768" y="678528"/>
                  </a:lnTo>
                  <a:lnTo>
                    <a:pt x="1469594" y="664449"/>
                  </a:lnTo>
                  <a:lnTo>
                    <a:pt x="1487083" y="651015"/>
                  </a:lnTo>
                  <a:lnTo>
                    <a:pt x="1522193" y="624277"/>
                  </a:lnTo>
                  <a:lnTo>
                    <a:pt x="1592415" y="570671"/>
                  </a:lnTo>
                  <a:cubicBezTo>
                    <a:pt x="1640110" y="535925"/>
                    <a:pt x="1689531" y="503245"/>
                    <a:pt x="1738287" y="469402"/>
                  </a:cubicBezTo>
                  <a:cubicBezTo>
                    <a:pt x="1788634" y="438015"/>
                    <a:pt x="1839643" y="407013"/>
                    <a:pt x="1890918" y="376530"/>
                  </a:cubicBezTo>
                  <a:cubicBezTo>
                    <a:pt x="2098400" y="258209"/>
                    <a:pt x="2323503" y="166241"/>
                    <a:pt x="2555363" y="105274"/>
                  </a:cubicBezTo>
                  <a:cubicBezTo>
                    <a:pt x="2787223" y="44047"/>
                    <a:pt x="3024516" y="12013"/>
                    <a:pt x="3259291" y="3229"/>
                  </a:cubicBezTo>
                  <a:lnTo>
                    <a:pt x="3347265" y="903"/>
                  </a:ln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Freeform: Shape 33">
              <a:extLst>
                <a:ext uri="{FF2B5EF4-FFF2-40B4-BE49-F238E27FC236}">
                  <a16:creationId xmlns:a16="http://schemas.microsoft.com/office/drawing/2014/main" id="{ACA5348F-9FF6-485F-898D-1BED7EC7270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95999" y="52997"/>
              <a:ext cx="6093363" cy="6805004"/>
            </a:xfrm>
            <a:custGeom>
              <a:avLst/>
              <a:gdLst>
                <a:gd name="connsiteX0" fmla="*/ 3517682 w 5890491"/>
                <a:gd name="connsiteY0" fmla="*/ 0 h 6578439"/>
                <a:gd name="connsiteX1" fmla="*/ 5849513 w 5890491"/>
                <a:gd name="connsiteY1" fmla="*/ 841730 h 6578439"/>
                <a:gd name="connsiteX2" fmla="*/ 5890491 w 5890491"/>
                <a:gd name="connsiteY2" fmla="*/ 879061 h 6578439"/>
                <a:gd name="connsiteX3" fmla="*/ 5890491 w 5890491"/>
                <a:gd name="connsiteY3" fmla="*/ 2034114 h 6578439"/>
                <a:gd name="connsiteX4" fmla="*/ 5757065 w 5890491"/>
                <a:gd name="connsiteY4" fmla="*/ 1854938 h 6578439"/>
                <a:gd name="connsiteX5" fmla="*/ 5564060 w 5890491"/>
                <a:gd name="connsiteY5" fmla="*/ 1642182 h 6578439"/>
                <a:gd name="connsiteX6" fmla="*/ 3517551 w 5890491"/>
                <a:gd name="connsiteY6" fmla="*/ 790012 h 6578439"/>
                <a:gd name="connsiteX7" fmla="*/ 1611552 w 5890491"/>
                <a:gd name="connsiteY7" fmla="*/ 1543282 h 6578439"/>
                <a:gd name="connsiteX8" fmla="*/ 1340656 w 5890491"/>
                <a:gd name="connsiteY8" fmla="*/ 1897925 h 6578439"/>
                <a:gd name="connsiteX9" fmla="*/ 1201705 w 5890491"/>
                <a:gd name="connsiteY9" fmla="*/ 2361213 h 6578439"/>
                <a:gd name="connsiteX10" fmla="*/ 852705 w 5890491"/>
                <a:gd name="connsiteY10" fmla="*/ 3529176 h 6578439"/>
                <a:gd name="connsiteX11" fmla="*/ 863863 w 5890491"/>
                <a:gd name="connsiteY11" fmla="*/ 4437051 h 6578439"/>
                <a:gd name="connsiteX12" fmla="*/ 1413569 w 5890491"/>
                <a:gd name="connsiteY12" fmla="*/ 5357174 h 6578439"/>
                <a:gd name="connsiteX13" fmla="*/ 2339129 w 5890491"/>
                <a:gd name="connsiteY13" fmla="*/ 6143367 h 6578439"/>
                <a:gd name="connsiteX14" fmla="*/ 3439449 w 5890491"/>
                <a:gd name="connsiteY14" fmla="*/ 6420049 h 6578439"/>
                <a:gd name="connsiteX15" fmla="*/ 5251388 w 5890491"/>
                <a:gd name="connsiteY15" fmla="*/ 5349009 h 6578439"/>
                <a:gd name="connsiteX16" fmla="*/ 5657731 w 5890491"/>
                <a:gd name="connsiteY16" fmla="*/ 4959205 h 6578439"/>
                <a:gd name="connsiteX17" fmla="*/ 5836127 w 5890491"/>
                <a:gd name="connsiteY17" fmla="*/ 4792052 h 6578439"/>
                <a:gd name="connsiteX18" fmla="*/ 5890491 w 5890491"/>
                <a:gd name="connsiteY18" fmla="*/ 4738662 h 6578439"/>
                <a:gd name="connsiteX19" fmla="*/ 5890491 w 5890491"/>
                <a:gd name="connsiteY19" fmla="*/ 5821964 h 6578439"/>
                <a:gd name="connsiteX20" fmla="*/ 5802001 w 5890491"/>
                <a:gd name="connsiteY20" fmla="*/ 5907904 h 6578439"/>
                <a:gd name="connsiteX21" fmla="*/ 5294358 w 5890491"/>
                <a:gd name="connsiteY21" fmla="*/ 6397505 h 6578439"/>
                <a:gd name="connsiteX22" fmla="*/ 5077178 w 5890491"/>
                <a:gd name="connsiteY22" fmla="*/ 6578439 h 6578439"/>
                <a:gd name="connsiteX23" fmla="*/ 1567290 w 5890491"/>
                <a:gd name="connsiteY23" fmla="*/ 6578439 h 6578439"/>
                <a:gd name="connsiteX24" fmla="*/ 1508588 w 5890491"/>
                <a:gd name="connsiteY24" fmla="*/ 6535186 h 6578439"/>
                <a:gd name="connsiteX25" fmla="*/ 826498 w 5890491"/>
                <a:gd name="connsiteY25" fmla="*/ 5876034 h 6578439"/>
                <a:gd name="connsiteX26" fmla="*/ 122403 w 5890491"/>
                <a:gd name="connsiteY26" fmla="*/ 3255655 h 6578439"/>
                <a:gd name="connsiteX27" fmla="*/ 1061197 w 5890491"/>
                <a:gd name="connsiteY27" fmla="*/ 984650 h 6578439"/>
                <a:gd name="connsiteX28" fmla="*/ 3517682 w 5890491"/>
                <a:gd name="connsiteY28" fmla="*/ 0 h 6578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890491" h="6578439">
                  <a:moveTo>
                    <a:pt x="3517682" y="0"/>
                  </a:moveTo>
                  <a:cubicBezTo>
                    <a:pt x="4402017" y="0"/>
                    <a:pt x="5213742" y="315483"/>
                    <a:pt x="5849513" y="841730"/>
                  </a:cubicBezTo>
                  <a:lnTo>
                    <a:pt x="5890491" y="879061"/>
                  </a:lnTo>
                  <a:lnTo>
                    <a:pt x="5890491" y="2034114"/>
                  </a:lnTo>
                  <a:lnTo>
                    <a:pt x="5757065" y="1854938"/>
                  </a:lnTo>
                  <a:cubicBezTo>
                    <a:pt x="5696443" y="1781264"/>
                    <a:pt x="5632076" y="1710299"/>
                    <a:pt x="5564060" y="1642182"/>
                  </a:cubicBezTo>
                  <a:cubicBezTo>
                    <a:pt x="5015393" y="1092636"/>
                    <a:pt x="4288592" y="790012"/>
                    <a:pt x="3517551" y="790012"/>
                  </a:cubicBezTo>
                  <a:cubicBezTo>
                    <a:pt x="2701750" y="790012"/>
                    <a:pt x="2131676" y="1015335"/>
                    <a:pt x="1611552" y="1543282"/>
                  </a:cubicBezTo>
                  <a:cubicBezTo>
                    <a:pt x="1435754" y="1721722"/>
                    <a:pt x="1375945" y="1822729"/>
                    <a:pt x="1340656" y="1897925"/>
                  </a:cubicBezTo>
                  <a:cubicBezTo>
                    <a:pt x="1289148" y="2007623"/>
                    <a:pt x="1252432" y="2155907"/>
                    <a:pt x="1201705" y="2361213"/>
                  </a:cubicBezTo>
                  <a:cubicBezTo>
                    <a:pt x="1133721" y="2635919"/>
                    <a:pt x="1040568" y="3012290"/>
                    <a:pt x="852705" y="3529176"/>
                  </a:cubicBezTo>
                  <a:cubicBezTo>
                    <a:pt x="749952" y="3811784"/>
                    <a:pt x="753584" y="4108747"/>
                    <a:pt x="863863" y="4437051"/>
                  </a:cubicBezTo>
                  <a:cubicBezTo>
                    <a:pt x="964800" y="4737438"/>
                    <a:pt x="1154869" y="5055603"/>
                    <a:pt x="1413569" y="5357174"/>
                  </a:cubicBezTo>
                  <a:cubicBezTo>
                    <a:pt x="1718326" y="5712343"/>
                    <a:pt x="2021008" y="5969404"/>
                    <a:pt x="2339129" y="6143367"/>
                  </a:cubicBezTo>
                  <a:cubicBezTo>
                    <a:pt x="2679565" y="6329577"/>
                    <a:pt x="3039591" y="6420049"/>
                    <a:pt x="3439449" y="6420049"/>
                  </a:cubicBezTo>
                  <a:cubicBezTo>
                    <a:pt x="4142246" y="6420049"/>
                    <a:pt x="4633828" y="5976251"/>
                    <a:pt x="5251388" y="5349009"/>
                  </a:cubicBezTo>
                  <a:cubicBezTo>
                    <a:pt x="5389949" y="5208364"/>
                    <a:pt x="5526047" y="5081677"/>
                    <a:pt x="5657731" y="4959205"/>
                  </a:cubicBezTo>
                  <a:cubicBezTo>
                    <a:pt x="5719520" y="4901722"/>
                    <a:pt x="5779200" y="4846206"/>
                    <a:pt x="5836127" y="4792052"/>
                  </a:cubicBezTo>
                  <a:lnTo>
                    <a:pt x="5890491" y="4738662"/>
                  </a:lnTo>
                  <a:lnTo>
                    <a:pt x="5890491" y="5821964"/>
                  </a:lnTo>
                  <a:lnTo>
                    <a:pt x="5802001" y="5907904"/>
                  </a:lnTo>
                  <a:cubicBezTo>
                    <a:pt x="5634962" y="6077456"/>
                    <a:pt x="5467509" y="6243625"/>
                    <a:pt x="5294358" y="6397505"/>
                  </a:cubicBezTo>
                  <a:lnTo>
                    <a:pt x="5077178" y="6578439"/>
                  </a:lnTo>
                  <a:lnTo>
                    <a:pt x="1567290" y="6578439"/>
                  </a:lnTo>
                  <a:lnTo>
                    <a:pt x="1508588" y="6535186"/>
                  </a:lnTo>
                  <a:cubicBezTo>
                    <a:pt x="1263991" y="6345442"/>
                    <a:pt x="1038054" y="6122666"/>
                    <a:pt x="826498" y="5876034"/>
                  </a:cubicBezTo>
                  <a:cubicBezTo>
                    <a:pt x="261613" y="5217713"/>
                    <a:pt x="-239182" y="4250314"/>
                    <a:pt x="122403" y="3255655"/>
                  </a:cubicBezTo>
                  <a:cubicBezTo>
                    <a:pt x="607497" y="1921629"/>
                    <a:pt x="393040" y="1662857"/>
                    <a:pt x="1061197" y="984650"/>
                  </a:cubicBezTo>
                  <a:cubicBezTo>
                    <a:pt x="1729484" y="306444"/>
                    <a:pt x="2498060" y="0"/>
                    <a:pt x="3517682"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Freeform: Shape 16">
              <a:extLst>
                <a:ext uri="{FF2B5EF4-FFF2-40B4-BE49-F238E27FC236}">
                  <a16:creationId xmlns:a16="http://schemas.microsoft.com/office/drawing/2014/main" id="{33B89F41-1D91-447A-88C5-8A917809FEE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96000" y="52997"/>
              <a:ext cx="6093362" cy="6805004"/>
            </a:xfrm>
            <a:custGeom>
              <a:avLst/>
              <a:gdLst>
                <a:gd name="connsiteX0" fmla="*/ 5890490 w 5890490"/>
                <a:gd name="connsiteY0" fmla="*/ 5389037 h 6578439"/>
                <a:gd name="connsiteX1" fmla="*/ 5890490 w 5890490"/>
                <a:gd name="connsiteY1" fmla="*/ 5855587 h 6578439"/>
                <a:gd name="connsiteX2" fmla="*/ 5784593 w 5890490"/>
                <a:gd name="connsiteY2" fmla="*/ 5962054 h 6578439"/>
                <a:gd name="connsiteX3" fmla="*/ 5663414 w 5890490"/>
                <a:gd name="connsiteY3" fmla="*/ 6082564 h 6578439"/>
                <a:gd name="connsiteX4" fmla="*/ 5147099 w 5890490"/>
                <a:gd name="connsiteY4" fmla="*/ 6547726 h 6578439"/>
                <a:gd name="connsiteX5" fmla="*/ 5105015 w 5890490"/>
                <a:gd name="connsiteY5" fmla="*/ 6578439 h 6578439"/>
                <a:gd name="connsiteX6" fmla="*/ 4385601 w 5890490"/>
                <a:gd name="connsiteY6" fmla="*/ 6578439 h 6578439"/>
                <a:gd name="connsiteX7" fmla="*/ 4507252 w 5890490"/>
                <a:gd name="connsiteY7" fmla="*/ 6515968 h 6578439"/>
                <a:gd name="connsiteX8" fmla="*/ 4909330 w 5890490"/>
                <a:gd name="connsiteY8" fmla="*/ 6253453 h 6578439"/>
                <a:gd name="connsiteX9" fmla="*/ 5411374 w 5890490"/>
                <a:gd name="connsiteY9" fmla="*/ 5828544 h 6578439"/>
                <a:gd name="connsiteX10" fmla="*/ 5533570 w 5890490"/>
                <a:gd name="connsiteY10" fmla="*/ 5714534 h 6578439"/>
                <a:gd name="connsiteX11" fmla="*/ 5657425 w 5890490"/>
                <a:gd name="connsiteY11" fmla="*/ 5597650 h 6578439"/>
                <a:gd name="connsiteX12" fmla="*/ 3336813 w 5890490"/>
                <a:gd name="connsiteY12" fmla="*/ 499 h 6578439"/>
                <a:gd name="connsiteX13" fmla="*/ 3513674 w 5890490"/>
                <a:gd name="connsiteY13" fmla="*/ 1202 h 6578439"/>
                <a:gd name="connsiteX14" fmla="*/ 3602743 w 5890490"/>
                <a:gd name="connsiteY14" fmla="*/ 4827 h 6578439"/>
                <a:gd name="connsiteX15" fmla="*/ 3647213 w 5890490"/>
                <a:gd name="connsiteY15" fmla="*/ 6703 h 6578439"/>
                <a:gd name="connsiteX16" fmla="*/ 3691684 w 5890490"/>
                <a:gd name="connsiteY16" fmla="*/ 9453 h 6578439"/>
                <a:gd name="connsiteX17" fmla="*/ 3868927 w 5890490"/>
                <a:gd name="connsiteY17" fmla="*/ 27080 h 6578439"/>
                <a:gd name="connsiteX18" fmla="*/ 5200872 w 5890490"/>
                <a:gd name="connsiteY18" fmla="*/ 472240 h 6578439"/>
                <a:gd name="connsiteX19" fmla="*/ 5772711 w 5890490"/>
                <a:gd name="connsiteY19" fmla="*/ 866334 h 6578439"/>
                <a:gd name="connsiteX20" fmla="*/ 5890490 w 5890490"/>
                <a:gd name="connsiteY20" fmla="*/ 972426 h 6578439"/>
                <a:gd name="connsiteX21" fmla="*/ 5890490 w 5890490"/>
                <a:gd name="connsiteY21" fmla="*/ 1158576 h 6578439"/>
                <a:gd name="connsiteX22" fmla="*/ 5676045 w 5890490"/>
                <a:gd name="connsiteY22" fmla="*/ 986969 h 6578439"/>
                <a:gd name="connsiteX23" fmla="*/ 5103776 w 5890490"/>
                <a:gd name="connsiteY23" fmla="*/ 655879 h 6578439"/>
                <a:gd name="connsiteX24" fmla="*/ 4482465 w 5890490"/>
                <a:gd name="connsiteY24" fmla="*/ 440363 h 6578439"/>
                <a:gd name="connsiteX25" fmla="*/ 4402444 w 5890490"/>
                <a:gd name="connsiteY25" fmla="*/ 422111 h 6578439"/>
                <a:gd name="connsiteX26" fmla="*/ 4322423 w 5890490"/>
                <a:gd name="connsiteY26" fmla="*/ 404610 h 6578439"/>
                <a:gd name="connsiteX27" fmla="*/ 4241892 w 5890490"/>
                <a:gd name="connsiteY27" fmla="*/ 389858 h 6578439"/>
                <a:gd name="connsiteX28" fmla="*/ 4201627 w 5890490"/>
                <a:gd name="connsiteY28" fmla="*/ 382483 h 6578439"/>
                <a:gd name="connsiteX29" fmla="*/ 4161234 w 5890490"/>
                <a:gd name="connsiteY29" fmla="*/ 375857 h 6578439"/>
                <a:gd name="connsiteX30" fmla="*/ 3999280 w 5890490"/>
                <a:gd name="connsiteY30" fmla="*/ 353606 h 6578439"/>
                <a:gd name="connsiteX31" fmla="*/ 3836817 w 5890490"/>
                <a:gd name="connsiteY31" fmla="*/ 338480 h 6578439"/>
                <a:gd name="connsiteX32" fmla="*/ 3673972 w 5890490"/>
                <a:gd name="connsiteY32" fmla="*/ 330604 h 6578439"/>
                <a:gd name="connsiteX33" fmla="*/ 3511126 w 5890490"/>
                <a:gd name="connsiteY33" fmla="*/ 328978 h 6578439"/>
                <a:gd name="connsiteX34" fmla="*/ 3183142 w 5890490"/>
                <a:gd name="connsiteY34" fmla="*/ 342854 h 6578439"/>
                <a:gd name="connsiteX35" fmla="*/ 2541444 w 5890490"/>
                <a:gd name="connsiteY35" fmla="*/ 439988 h 6578439"/>
                <a:gd name="connsiteX36" fmla="*/ 1933895 w 5890490"/>
                <a:gd name="connsiteY36" fmla="*/ 650505 h 6578439"/>
                <a:gd name="connsiteX37" fmla="*/ 1378079 w 5890490"/>
                <a:gd name="connsiteY37" fmla="*/ 983905 h 6578439"/>
                <a:gd name="connsiteX38" fmla="*/ 1312967 w 5890490"/>
                <a:gd name="connsiteY38" fmla="*/ 1033660 h 6578439"/>
                <a:gd name="connsiteX39" fmla="*/ 1248364 w 5890490"/>
                <a:gd name="connsiteY39" fmla="*/ 1084413 h 6578439"/>
                <a:gd name="connsiteX40" fmla="*/ 1185163 w 5890490"/>
                <a:gd name="connsiteY40" fmla="*/ 1137168 h 6578439"/>
                <a:gd name="connsiteX41" fmla="*/ 1122852 w 5890490"/>
                <a:gd name="connsiteY41" fmla="*/ 1190922 h 6578439"/>
                <a:gd name="connsiteX42" fmla="*/ 892092 w 5890490"/>
                <a:gd name="connsiteY42" fmla="*/ 1421440 h 6578439"/>
                <a:gd name="connsiteX43" fmla="*/ 707202 w 5890490"/>
                <a:gd name="connsiteY43" fmla="*/ 1684212 h 6578439"/>
                <a:gd name="connsiteX44" fmla="*/ 670121 w 5890490"/>
                <a:gd name="connsiteY44" fmla="*/ 1756093 h 6578439"/>
                <a:gd name="connsiteX45" fmla="*/ 637630 w 5890490"/>
                <a:gd name="connsiteY45" fmla="*/ 1830724 h 6578439"/>
                <a:gd name="connsiteX46" fmla="*/ 607685 w 5890490"/>
                <a:gd name="connsiteY46" fmla="*/ 1907105 h 6578439"/>
                <a:gd name="connsiteX47" fmla="*/ 580034 w 5890490"/>
                <a:gd name="connsiteY47" fmla="*/ 1984986 h 6578439"/>
                <a:gd name="connsiteX48" fmla="*/ 481919 w 5890490"/>
                <a:gd name="connsiteY48" fmla="*/ 2304386 h 6578439"/>
                <a:gd name="connsiteX49" fmla="*/ 433881 w 5890490"/>
                <a:gd name="connsiteY49" fmla="*/ 2465399 h 6578439"/>
                <a:gd name="connsiteX50" fmla="*/ 384442 w 5890490"/>
                <a:gd name="connsiteY50" fmla="*/ 2626163 h 6578439"/>
                <a:gd name="connsiteX51" fmla="*/ 166039 w 5890490"/>
                <a:gd name="connsiteY51" fmla="*/ 3261338 h 6578439"/>
                <a:gd name="connsiteX52" fmla="*/ 56202 w 5890490"/>
                <a:gd name="connsiteY52" fmla="*/ 3910265 h 6578439"/>
                <a:gd name="connsiteX53" fmla="*/ 93664 w 5890490"/>
                <a:gd name="connsiteY53" fmla="*/ 4237292 h 6578439"/>
                <a:gd name="connsiteX54" fmla="*/ 111758 w 5890490"/>
                <a:gd name="connsiteY54" fmla="*/ 4317548 h 6578439"/>
                <a:gd name="connsiteX55" fmla="*/ 133038 w 5890490"/>
                <a:gd name="connsiteY55" fmla="*/ 4397054 h 6578439"/>
                <a:gd name="connsiteX56" fmla="*/ 157757 w 5890490"/>
                <a:gd name="connsiteY56" fmla="*/ 4475560 h 6578439"/>
                <a:gd name="connsiteX57" fmla="*/ 185153 w 5890490"/>
                <a:gd name="connsiteY57" fmla="*/ 4553066 h 6578439"/>
                <a:gd name="connsiteX58" fmla="*/ 493642 w 5890490"/>
                <a:gd name="connsiteY58" fmla="*/ 5132239 h 6578439"/>
                <a:gd name="connsiteX59" fmla="*/ 914391 w 5890490"/>
                <a:gd name="connsiteY59" fmla="*/ 5636528 h 6578439"/>
                <a:gd name="connsiteX60" fmla="*/ 1402034 w 5890490"/>
                <a:gd name="connsiteY60" fmla="*/ 6076188 h 6578439"/>
                <a:gd name="connsiteX61" fmla="*/ 1664397 w 5890490"/>
                <a:gd name="connsiteY61" fmla="*/ 6267079 h 6578439"/>
                <a:gd name="connsiteX62" fmla="*/ 1938992 w 5890490"/>
                <a:gd name="connsiteY62" fmla="*/ 6434343 h 6578439"/>
                <a:gd name="connsiteX63" fmla="*/ 2225931 w 5890490"/>
                <a:gd name="connsiteY63" fmla="*/ 6574322 h 6578439"/>
                <a:gd name="connsiteX64" fmla="*/ 2236328 w 5890490"/>
                <a:gd name="connsiteY64" fmla="*/ 6578439 h 6578439"/>
                <a:gd name="connsiteX65" fmla="*/ 1504665 w 5890490"/>
                <a:gd name="connsiteY65" fmla="*/ 6578439 h 6578439"/>
                <a:gd name="connsiteX66" fmla="*/ 1456827 w 5890490"/>
                <a:gd name="connsiteY66" fmla="*/ 6543476 h 6578439"/>
                <a:gd name="connsiteX67" fmla="*/ 1188475 w 5890490"/>
                <a:gd name="connsiteY67" fmla="*/ 6314083 h 6578439"/>
                <a:gd name="connsiteX68" fmla="*/ 721728 w 5890490"/>
                <a:gd name="connsiteY68" fmla="*/ 5798666 h 6578439"/>
                <a:gd name="connsiteX69" fmla="*/ 344175 w 5890490"/>
                <a:gd name="connsiteY69" fmla="*/ 5219495 h 6578439"/>
                <a:gd name="connsiteX70" fmla="*/ 87293 w 5890490"/>
                <a:gd name="connsiteY70" fmla="*/ 4583569 h 6578439"/>
                <a:gd name="connsiteX71" fmla="*/ 65886 w 5890490"/>
                <a:gd name="connsiteY71" fmla="*/ 4500813 h 6578439"/>
                <a:gd name="connsiteX72" fmla="*/ 47409 w 5890490"/>
                <a:gd name="connsiteY72" fmla="*/ 4417431 h 6578439"/>
                <a:gd name="connsiteX73" fmla="*/ 39000 w 5890490"/>
                <a:gd name="connsiteY73" fmla="*/ 4375677 h 6578439"/>
                <a:gd name="connsiteX74" fmla="*/ 31610 w 5890490"/>
                <a:gd name="connsiteY74" fmla="*/ 4333674 h 6578439"/>
                <a:gd name="connsiteX75" fmla="*/ 18868 w 5890490"/>
                <a:gd name="connsiteY75" fmla="*/ 4249417 h 6578439"/>
                <a:gd name="connsiteX76" fmla="*/ 646 w 5890490"/>
                <a:gd name="connsiteY76" fmla="*/ 3910265 h 6578439"/>
                <a:gd name="connsiteX77" fmla="*/ 130234 w 5890490"/>
                <a:gd name="connsiteY77" fmla="*/ 3248337 h 6578439"/>
                <a:gd name="connsiteX78" fmla="*/ 335383 w 5890490"/>
                <a:gd name="connsiteY78" fmla="*/ 2611911 h 6578439"/>
                <a:gd name="connsiteX79" fmla="*/ 487272 w 5890490"/>
                <a:gd name="connsiteY79" fmla="*/ 1958609 h 6578439"/>
                <a:gd name="connsiteX80" fmla="*/ 508550 w 5890490"/>
                <a:gd name="connsiteY80" fmla="*/ 1876227 h 6578439"/>
                <a:gd name="connsiteX81" fmla="*/ 531742 w 5890490"/>
                <a:gd name="connsiteY81" fmla="*/ 1793721 h 6578439"/>
                <a:gd name="connsiteX82" fmla="*/ 558245 w 5890490"/>
                <a:gd name="connsiteY82" fmla="*/ 1711465 h 6578439"/>
                <a:gd name="connsiteX83" fmla="*/ 590100 w 5890490"/>
                <a:gd name="connsiteY83" fmla="*/ 1630332 h 6578439"/>
                <a:gd name="connsiteX84" fmla="*/ 758680 w 5890490"/>
                <a:gd name="connsiteY84" fmla="*/ 1322433 h 6578439"/>
                <a:gd name="connsiteX85" fmla="*/ 976317 w 5890490"/>
                <a:gd name="connsiteY85" fmla="*/ 1049286 h 6578439"/>
                <a:gd name="connsiteX86" fmla="*/ 1035314 w 5890490"/>
                <a:gd name="connsiteY86" fmla="*/ 985406 h 6578439"/>
                <a:gd name="connsiteX87" fmla="*/ 1095329 w 5890490"/>
                <a:gd name="connsiteY87" fmla="*/ 922526 h 6578439"/>
                <a:gd name="connsiteX88" fmla="*/ 1157384 w 5890490"/>
                <a:gd name="connsiteY88" fmla="*/ 861271 h 6578439"/>
                <a:gd name="connsiteX89" fmla="*/ 1220841 w 5890490"/>
                <a:gd name="connsiteY89" fmla="*/ 801017 h 6578439"/>
                <a:gd name="connsiteX90" fmla="*/ 1286462 w 5890490"/>
                <a:gd name="connsiteY90" fmla="*/ 742886 h 6578439"/>
                <a:gd name="connsiteX91" fmla="*/ 1353233 w 5890490"/>
                <a:gd name="connsiteY91" fmla="*/ 685632 h 6578439"/>
                <a:gd name="connsiteX92" fmla="*/ 1369924 w 5890490"/>
                <a:gd name="connsiteY92" fmla="*/ 671256 h 6578439"/>
                <a:gd name="connsiteX93" fmla="*/ 1387380 w 5890490"/>
                <a:gd name="connsiteY93" fmla="*/ 657755 h 6578439"/>
                <a:gd name="connsiteX94" fmla="*/ 1422422 w 5890490"/>
                <a:gd name="connsiteY94" fmla="*/ 630877 h 6578439"/>
                <a:gd name="connsiteX95" fmla="*/ 1492759 w 5890490"/>
                <a:gd name="connsiteY95" fmla="*/ 577248 h 6578439"/>
                <a:gd name="connsiteX96" fmla="*/ 1528820 w 5890490"/>
                <a:gd name="connsiteY96" fmla="*/ 551496 h 6578439"/>
                <a:gd name="connsiteX97" fmla="*/ 1565390 w 5890490"/>
                <a:gd name="connsiteY97" fmla="*/ 526370 h 6578439"/>
                <a:gd name="connsiteX98" fmla="*/ 1639040 w 5890490"/>
                <a:gd name="connsiteY98" fmla="*/ 476490 h 6578439"/>
                <a:gd name="connsiteX99" fmla="*/ 1792075 w 5890490"/>
                <a:gd name="connsiteY99" fmla="*/ 384859 h 6578439"/>
                <a:gd name="connsiteX100" fmla="*/ 2455943 w 5890490"/>
                <a:gd name="connsiteY100" fmla="*/ 117836 h 6578439"/>
                <a:gd name="connsiteX101" fmla="*/ 3159952 w 5890490"/>
                <a:gd name="connsiteY101" fmla="*/ 7203 h 6578439"/>
                <a:gd name="connsiteX102" fmla="*/ 3336813 w 5890490"/>
                <a:gd name="connsiteY102" fmla="*/ 499 h 6578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5890490" h="6578439">
                  <a:moveTo>
                    <a:pt x="5890490" y="5389037"/>
                  </a:moveTo>
                  <a:lnTo>
                    <a:pt x="5890490" y="5855587"/>
                  </a:lnTo>
                  <a:lnTo>
                    <a:pt x="5784593" y="5962054"/>
                  </a:lnTo>
                  <a:cubicBezTo>
                    <a:pt x="5744454" y="6002308"/>
                    <a:pt x="5704062" y="6042436"/>
                    <a:pt x="5663414" y="6082564"/>
                  </a:cubicBezTo>
                  <a:cubicBezTo>
                    <a:pt x="5500314" y="6242577"/>
                    <a:pt x="5330970" y="6400714"/>
                    <a:pt x="5147099" y="6547726"/>
                  </a:cubicBezTo>
                  <a:lnTo>
                    <a:pt x="5105015" y="6578439"/>
                  </a:lnTo>
                  <a:lnTo>
                    <a:pt x="4385601" y="6578439"/>
                  </a:lnTo>
                  <a:lnTo>
                    <a:pt x="4507252" y="6515968"/>
                  </a:lnTo>
                  <a:cubicBezTo>
                    <a:pt x="4645901" y="6439679"/>
                    <a:pt x="4779837" y="6350961"/>
                    <a:pt x="4909330" y="6253453"/>
                  </a:cubicBezTo>
                  <a:cubicBezTo>
                    <a:pt x="5082369" y="6123567"/>
                    <a:pt x="5248145" y="5979180"/>
                    <a:pt x="5411374" y="5828544"/>
                  </a:cubicBezTo>
                  <a:cubicBezTo>
                    <a:pt x="5452149" y="5790791"/>
                    <a:pt x="5492924" y="5752788"/>
                    <a:pt x="5533570" y="5714534"/>
                  </a:cubicBezTo>
                  <a:lnTo>
                    <a:pt x="5657425" y="5597650"/>
                  </a:lnTo>
                  <a:close/>
                  <a:moveTo>
                    <a:pt x="3336813" y="499"/>
                  </a:moveTo>
                  <a:cubicBezTo>
                    <a:pt x="3395682" y="-392"/>
                    <a:pt x="3454550" y="-48"/>
                    <a:pt x="3513674" y="1202"/>
                  </a:cubicBezTo>
                  <a:lnTo>
                    <a:pt x="3602743" y="4827"/>
                  </a:lnTo>
                  <a:lnTo>
                    <a:pt x="3647213" y="6703"/>
                  </a:lnTo>
                  <a:cubicBezTo>
                    <a:pt x="3661994" y="7327"/>
                    <a:pt x="3676903" y="7703"/>
                    <a:pt x="3691684" y="9453"/>
                  </a:cubicBezTo>
                  <a:lnTo>
                    <a:pt x="3868927" y="27080"/>
                  </a:lnTo>
                  <a:cubicBezTo>
                    <a:pt x="4340645" y="85584"/>
                    <a:pt x="4795160" y="243221"/>
                    <a:pt x="5200872" y="472240"/>
                  </a:cubicBezTo>
                  <a:cubicBezTo>
                    <a:pt x="5403855" y="587124"/>
                    <a:pt x="5594988" y="719447"/>
                    <a:pt x="5772711" y="866334"/>
                  </a:cubicBezTo>
                  <a:lnTo>
                    <a:pt x="5890490" y="972426"/>
                  </a:lnTo>
                  <a:lnTo>
                    <a:pt x="5890490" y="1158576"/>
                  </a:lnTo>
                  <a:lnTo>
                    <a:pt x="5676045" y="986969"/>
                  </a:lnTo>
                  <a:cubicBezTo>
                    <a:pt x="5496587" y="857740"/>
                    <a:pt x="5304275" y="746699"/>
                    <a:pt x="5103776" y="655879"/>
                  </a:cubicBezTo>
                  <a:cubicBezTo>
                    <a:pt x="4903214" y="564747"/>
                    <a:pt x="4695006" y="492492"/>
                    <a:pt x="4482465" y="440363"/>
                  </a:cubicBezTo>
                  <a:lnTo>
                    <a:pt x="4402444" y="422111"/>
                  </a:lnTo>
                  <a:cubicBezTo>
                    <a:pt x="4375813" y="416111"/>
                    <a:pt x="4349436" y="408859"/>
                    <a:pt x="4322423" y="404610"/>
                  </a:cubicBezTo>
                  <a:lnTo>
                    <a:pt x="4241892" y="389858"/>
                  </a:lnTo>
                  <a:lnTo>
                    <a:pt x="4201627" y="382483"/>
                  </a:lnTo>
                  <a:cubicBezTo>
                    <a:pt x="4188248" y="379983"/>
                    <a:pt x="4174869" y="377483"/>
                    <a:pt x="4161234" y="375857"/>
                  </a:cubicBezTo>
                  <a:cubicBezTo>
                    <a:pt x="4107208" y="368482"/>
                    <a:pt x="4053308" y="360482"/>
                    <a:pt x="3999280" y="353606"/>
                  </a:cubicBezTo>
                  <a:cubicBezTo>
                    <a:pt x="3944999" y="348855"/>
                    <a:pt x="3890844" y="343854"/>
                    <a:pt x="3836817" y="338480"/>
                  </a:cubicBezTo>
                  <a:lnTo>
                    <a:pt x="3673972" y="330604"/>
                  </a:lnTo>
                  <a:cubicBezTo>
                    <a:pt x="3619690" y="329104"/>
                    <a:pt x="3565281" y="329604"/>
                    <a:pt x="3511126" y="328978"/>
                  </a:cubicBezTo>
                  <a:cubicBezTo>
                    <a:pt x="3402054" y="330728"/>
                    <a:pt x="3291706" y="334604"/>
                    <a:pt x="3183142" y="342854"/>
                  </a:cubicBezTo>
                  <a:cubicBezTo>
                    <a:pt x="2965505" y="358855"/>
                    <a:pt x="2750670" y="389733"/>
                    <a:pt x="2541444" y="439988"/>
                  </a:cubicBezTo>
                  <a:cubicBezTo>
                    <a:pt x="2332216" y="490117"/>
                    <a:pt x="2128850" y="559997"/>
                    <a:pt x="1933895" y="650505"/>
                  </a:cubicBezTo>
                  <a:cubicBezTo>
                    <a:pt x="1738939" y="741261"/>
                    <a:pt x="1553540" y="854146"/>
                    <a:pt x="1378079" y="983905"/>
                  </a:cubicBezTo>
                  <a:lnTo>
                    <a:pt x="1312967" y="1033660"/>
                  </a:lnTo>
                  <a:cubicBezTo>
                    <a:pt x="1291178" y="1050286"/>
                    <a:pt x="1269006" y="1066412"/>
                    <a:pt x="1248364" y="1084413"/>
                  </a:cubicBezTo>
                  <a:lnTo>
                    <a:pt x="1185163" y="1137168"/>
                  </a:lnTo>
                  <a:cubicBezTo>
                    <a:pt x="1164138" y="1154794"/>
                    <a:pt x="1142603" y="1172046"/>
                    <a:pt x="1122852" y="1190922"/>
                  </a:cubicBezTo>
                  <a:cubicBezTo>
                    <a:pt x="1041557" y="1264303"/>
                    <a:pt x="961663" y="1339309"/>
                    <a:pt x="892092" y="1421440"/>
                  </a:cubicBezTo>
                  <a:cubicBezTo>
                    <a:pt x="819589" y="1501822"/>
                    <a:pt x="759827" y="1590329"/>
                    <a:pt x="707202" y="1684212"/>
                  </a:cubicBezTo>
                  <a:cubicBezTo>
                    <a:pt x="694715" y="1708089"/>
                    <a:pt x="682227" y="1731841"/>
                    <a:pt x="670121" y="1756093"/>
                  </a:cubicBezTo>
                  <a:lnTo>
                    <a:pt x="637630" y="1830724"/>
                  </a:lnTo>
                  <a:cubicBezTo>
                    <a:pt x="626161" y="1855350"/>
                    <a:pt x="617624" y="1881603"/>
                    <a:pt x="607685" y="1907105"/>
                  </a:cubicBezTo>
                  <a:cubicBezTo>
                    <a:pt x="598128" y="1932857"/>
                    <a:pt x="588317" y="1958483"/>
                    <a:pt x="580034" y="1984986"/>
                  </a:cubicBezTo>
                  <a:cubicBezTo>
                    <a:pt x="544611" y="2089620"/>
                    <a:pt x="513393" y="2197128"/>
                    <a:pt x="481919" y="2304386"/>
                  </a:cubicBezTo>
                  <a:lnTo>
                    <a:pt x="433881" y="2465399"/>
                  </a:lnTo>
                  <a:lnTo>
                    <a:pt x="384442" y="2626163"/>
                  </a:lnTo>
                  <a:cubicBezTo>
                    <a:pt x="317672" y="2839680"/>
                    <a:pt x="243129" y="3050946"/>
                    <a:pt x="166039" y="3261338"/>
                  </a:cubicBezTo>
                  <a:cubicBezTo>
                    <a:pt x="88822" y="3468979"/>
                    <a:pt x="50850" y="3690248"/>
                    <a:pt x="56202" y="3910265"/>
                  </a:cubicBezTo>
                  <a:cubicBezTo>
                    <a:pt x="58495" y="4020274"/>
                    <a:pt x="71493" y="4129783"/>
                    <a:pt x="93664" y="4237292"/>
                  </a:cubicBezTo>
                  <a:cubicBezTo>
                    <a:pt x="99143" y="4264168"/>
                    <a:pt x="104623" y="4291045"/>
                    <a:pt x="111758" y="4317548"/>
                  </a:cubicBezTo>
                  <a:cubicBezTo>
                    <a:pt x="118384" y="4344176"/>
                    <a:pt x="124627" y="4370802"/>
                    <a:pt x="133038" y="4397054"/>
                  </a:cubicBezTo>
                  <a:cubicBezTo>
                    <a:pt x="140810" y="4423307"/>
                    <a:pt x="148456" y="4449683"/>
                    <a:pt x="157757" y="4475560"/>
                  </a:cubicBezTo>
                  <a:cubicBezTo>
                    <a:pt x="166549" y="4501562"/>
                    <a:pt x="175087" y="4527564"/>
                    <a:pt x="185153" y="4553066"/>
                  </a:cubicBezTo>
                  <a:cubicBezTo>
                    <a:pt x="262371" y="4758458"/>
                    <a:pt x="368895" y="4951974"/>
                    <a:pt x="493642" y="5132239"/>
                  </a:cubicBezTo>
                  <a:cubicBezTo>
                    <a:pt x="618389" y="5312627"/>
                    <a:pt x="760846" y="5480391"/>
                    <a:pt x="914391" y="5636528"/>
                  </a:cubicBezTo>
                  <a:cubicBezTo>
                    <a:pt x="1069081" y="5793166"/>
                    <a:pt x="1231544" y="5941677"/>
                    <a:pt x="1402034" y="6076188"/>
                  </a:cubicBezTo>
                  <a:cubicBezTo>
                    <a:pt x="1487535" y="6143320"/>
                    <a:pt x="1574565" y="6207574"/>
                    <a:pt x="1664397" y="6267079"/>
                  </a:cubicBezTo>
                  <a:cubicBezTo>
                    <a:pt x="1753592" y="6327459"/>
                    <a:pt x="1845336" y="6383088"/>
                    <a:pt x="1938992" y="6434343"/>
                  </a:cubicBezTo>
                  <a:cubicBezTo>
                    <a:pt x="2032647" y="6485659"/>
                    <a:pt x="2128309" y="6532600"/>
                    <a:pt x="2225931" y="6574322"/>
                  </a:cubicBezTo>
                  <a:lnTo>
                    <a:pt x="2236328" y="6578439"/>
                  </a:lnTo>
                  <a:lnTo>
                    <a:pt x="1504665" y="6578439"/>
                  </a:lnTo>
                  <a:lnTo>
                    <a:pt x="1456827" y="6543476"/>
                  </a:lnTo>
                  <a:cubicBezTo>
                    <a:pt x="1363554" y="6470595"/>
                    <a:pt x="1273848" y="6394340"/>
                    <a:pt x="1188475" y="6314083"/>
                  </a:cubicBezTo>
                  <a:cubicBezTo>
                    <a:pt x="1017856" y="6153445"/>
                    <a:pt x="863803" y="5979931"/>
                    <a:pt x="721728" y="5798666"/>
                  </a:cubicBezTo>
                  <a:cubicBezTo>
                    <a:pt x="579397" y="5616027"/>
                    <a:pt x="452103" y="5422511"/>
                    <a:pt x="344175" y="5219495"/>
                  </a:cubicBezTo>
                  <a:cubicBezTo>
                    <a:pt x="236505" y="5016354"/>
                    <a:pt x="147946" y="4803586"/>
                    <a:pt x="87293" y="4583569"/>
                  </a:cubicBezTo>
                  <a:cubicBezTo>
                    <a:pt x="79138" y="4556193"/>
                    <a:pt x="72639" y="4528440"/>
                    <a:pt x="65886" y="4500813"/>
                  </a:cubicBezTo>
                  <a:cubicBezTo>
                    <a:pt x="58751" y="4473311"/>
                    <a:pt x="53144" y="4445308"/>
                    <a:pt x="47409" y="4417431"/>
                  </a:cubicBezTo>
                  <a:cubicBezTo>
                    <a:pt x="44733" y="4403430"/>
                    <a:pt x="41294" y="4389679"/>
                    <a:pt x="39000" y="4375677"/>
                  </a:cubicBezTo>
                  <a:lnTo>
                    <a:pt x="31610" y="4333674"/>
                  </a:lnTo>
                  <a:cubicBezTo>
                    <a:pt x="26258" y="4305797"/>
                    <a:pt x="22563" y="4277544"/>
                    <a:pt x="18868" y="4249417"/>
                  </a:cubicBezTo>
                  <a:cubicBezTo>
                    <a:pt x="4214" y="4136784"/>
                    <a:pt x="-2158" y="4023275"/>
                    <a:pt x="646" y="3910265"/>
                  </a:cubicBezTo>
                  <a:cubicBezTo>
                    <a:pt x="5997" y="3683872"/>
                    <a:pt x="50596" y="3459605"/>
                    <a:pt x="130234" y="3248337"/>
                  </a:cubicBezTo>
                  <a:cubicBezTo>
                    <a:pt x="207961" y="3039196"/>
                    <a:pt x="278044" y="2827179"/>
                    <a:pt x="335383" y="2611911"/>
                  </a:cubicBezTo>
                  <a:cubicBezTo>
                    <a:pt x="393743" y="2396644"/>
                    <a:pt x="435792" y="2178627"/>
                    <a:pt x="487272" y="1958609"/>
                  </a:cubicBezTo>
                  <a:cubicBezTo>
                    <a:pt x="493259" y="1931107"/>
                    <a:pt x="501287" y="1903730"/>
                    <a:pt x="508550" y="1876227"/>
                  </a:cubicBezTo>
                  <a:cubicBezTo>
                    <a:pt x="516195" y="1848725"/>
                    <a:pt x="522312" y="1820972"/>
                    <a:pt x="531742" y="1793721"/>
                  </a:cubicBezTo>
                  <a:lnTo>
                    <a:pt x="558245" y="1711465"/>
                  </a:lnTo>
                  <a:cubicBezTo>
                    <a:pt x="568439" y="1684337"/>
                    <a:pt x="579652" y="1657459"/>
                    <a:pt x="590100" y="1630332"/>
                  </a:cubicBezTo>
                  <a:cubicBezTo>
                    <a:pt x="635080" y="1523075"/>
                    <a:pt x="690637" y="1417566"/>
                    <a:pt x="758680" y="1322433"/>
                  </a:cubicBezTo>
                  <a:cubicBezTo>
                    <a:pt x="824430" y="1225051"/>
                    <a:pt x="899610" y="1136168"/>
                    <a:pt x="976317" y="1049286"/>
                  </a:cubicBezTo>
                  <a:cubicBezTo>
                    <a:pt x="995049" y="1027035"/>
                    <a:pt x="1015436" y="1006533"/>
                    <a:pt x="1035314" y="985406"/>
                  </a:cubicBezTo>
                  <a:lnTo>
                    <a:pt x="1095329" y="922526"/>
                  </a:lnTo>
                  <a:cubicBezTo>
                    <a:pt x="1114953" y="901149"/>
                    <a:pt x="1136359" y="881397"/>
                    <a:pt x="1157384" y="861271"/>
                  </a:cubicBezTo>
                  <a:lnTo>
                    <a:pt x="1220841" y="801017"/>
                  </a:lnTo>
                  <a:cubicBezTo>
                    <a:pt x="1241610" y="780514"/>
                    <a:pt x="1264418" y="762014"/>
                    <a:pt x="1286462" y="742886"/>
                  </a:cubicBezTo>
                  <a:lnTo>
                    <a:pt x="1353233" y="685632"/>
                  </a:lnTo>
                  <a:lnTo>
                    <a:pt x="1369924" y="671256"/>
                  </a:lnTo>
                  <a:cubicBezTo>
                    <a:pt x="1375658" y="666631"/>
                    <a:pt x="1381520" y="662255"/>
                    <a:pt x="1387380" y="657755"/>
                  </a:cubicBezTo>
                  <a:lnTo>
                    <a:pt x="1422422" y="630877"/>
                  </a:lnTo>
                  <a:lnTo>
                    <a:pt x="1492759" y="577248"/>
                  </a:lnTo>
                  <a:cubicBezTo>
                    <a:pt x="1504355" y="567997"/>
                    <a:pt x="1516714" y="559997"/>
                    <a:pt x="1528820" y="551496"/>
                  </a:cubicBezTo>
                  <a:lnTo>
                    <a:pt x="1565390" y="526370"/>
                  </a:lnTo>
                  <a:lnTo>
                    <a:pt x="1639040" y="476490"/>
                  </a:lnTo>
                  <a:cubicBezTo>
                    <a:pt x="1689754" y="445613"/>
                    <a:pt x="1740723" y="414986"/>
                    <a:pt x="1792075" y="384859"/>
                  </a:cubicBezTo>
                  <a:cubicBezTo>
                    <a:pt x="2000282" y="268724"/>
                    <a:pt x="2224927" y="179467"/>
                    <a:pt x="2455943" y="117836"/>
                  </a:cubicBezTo>
                  <a:cubicBezTo>
                    <a:pt x="2687088" y="55957"/>
                    <a:pt x="2923964" y="21204"/>
                    <a:pt x="3159952" y="7203"/>
                  </a:cubicBezTo>
                  <a:cubicBezTo>
                    <a:pt x="3219076" y="3515"/>
                    <a:pt x="3277945" y="1389"/>
                    <a:pt x="3336813" y="49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1201657859"/>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DividendVTI">
  <a:themeElements>
    <a:clrScheme name="DividendVTI">
      <a:dk1>
        <a:sysClr val="windowText" lastClr="000000"/>
      </a:dk1>
      <a:lt1>
        <a:sysClr val="window" lastClr="FFFFFF"/>
      </a:lt1>
      <a:dk2>
        <a:srgbClr val="3D3D3D"/>
      </a:dk2>
      <a:lt2>
        <a:srgbClr val="EBEBEB"/>
      </a:lt2>
      <a:accent1>
        <a:srgbClr val="ED8428"/>
      </a:accent1>
      <a:accent2>
        <a:srgbClr val="E6C46D"/>
      </a:accent2>
      <a:accent3>
        <a:srgbClr val="537685"/>
      </a:accent3>
      <a:accent4>
        <a:srgbClr val="969FA7"/>
      </a:accent4>
      <a:accent5>
        <a:srgbClr val="A9C37C"/>
      </a:accent5>
      <a:accent6>
        <a:srgbClr val="5A8071"/>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Product Summary_Win32_RS v2" id="{4A4BC7BA-E104-48CF-9F11-CBBDF04784BE}" vid="{45BAD27F-A2E8-4282-99F2-C6ED447BF4C9}"/>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2178</TotalTime>
  <Words>2721</Words>
  <Application>Microsoft Office PowerPoint</Application>
  <PresentationFormat>Widescreen</PresentationFormat>
  <Paragraphs>349</Paragraphs>
  <Slides>45</Slides>
  <Notes>8</Notes>
  <HiddenSlides>0</HiddenSlides>
  <MMClips>0</MMClips>
  <ScaleCrop>false</ScaleCrop>
  <HeadingPairs>
    <vt:vector size="6" baseType="variant">
      <vt:variant>
        <vt:lpstr>Fonts Used</vt:lpstr>
      </vt:variant>
      <vt:variant>
        <vt:i4>12</vt:i4>
      </vt:variant>
      <vt:variant>
        <vt:lpstr>Theme</vt:lpstr>
      </vt:variant>
      <vt:variant>
        <vt:i4>3</vt:i4>
      </vt:variant>
      <vt:variant>
        <vt:lpstr>Slide Titles</vt:lpstr>
      </vt:variant>
      <vt:variant>
        <vt:i4>45</vt:i4>
      </vt:variant>
    </vt:vector>
  </HeadingPairs>
  <TitlesOfParts>
    <vt:vector size="60" baseType="lpstr">
      <vt:lpstr>Algerian</vt:lpstr>
      <vt:lpstr>Amasis MT Pro</vt:lpstr>
      <vt:lpstr>Amasis MT Pro Medium</vt:lpstr>
      <vt:lpstr>Arial</vt:lpstr>
      <vt:lpstr>Calibri</vt:lpstr>
      <vt:lpstr>Calibri Light</vt:lpstr>
      <vt:lpstr>Gill Sans MT</vt:lpstr>
      <vt:lpstr>Tahoma</vt:lpstr>
      <vt:lpstr>Times New Roman</vt:lpstr>
      <vt:lpstr>Trebuchet MS</vt:lpstr>
      <vt:lpstr>Wingdings</vt:lpstr>
      <vt:lpstr>Wingdings 2</vt:lpstr>
      <vt:lpstr>Office Theme</vt:lpstr>
      <vt:lpstr>Opulent</vt:lpstr>
      <vt:lpstr>DividendVTI</vt:lpstr>
      <vt:lpstr>     </vt:lpstr>
      <vt:lpstr>PowerPoint Presentation</vt:lpstr>
      <vt:lpstr>About Me</vt:lpstr>
      <vt:lpstr>Early educational institutions started from Madrassahs &amp; Monasteries</vt:lpstr>
      <vt:lpstr>Some Early Universities</vt:lpstr>
      <vt:lpstr>Development of Universities in Nigeria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Management in university</vt:lpstr>
      <vt:lpstr>PowerPoint Presentation</vt:lpstr>
      <vt:lpstr>PowerPoint Presentation</vt:lpstr>
      <vt:lpstr>Enhancing corporate governance in university administration</vt:lpstr>
      <vt:lpstr>  Characteristics of world class universities</vt:lpstr>
      <vt:lpstr>PowerPoint Presentation</vt:lpstr>
      <vt:lpstr>How universities are governed</vt:lpstr>
      <vt:lpstr>Committee system</vt:lpstr>
      <vt:lpstr>Examples of Committees</vt:lpstr>
      <vt:lpstr>PowerPoint Presentation</vt:lpstr>
      <vt:lpstr>KWASU CORE Values</vt:lpstr>
      <vt:lpstr>Please Advise</vt:lpstr>
      <vt:lpstr>PowerPoint Presentation</vt:lpstr>
      <vt:lpstr>At any official function, 10am means 10.00 not 10.01Hrs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Under no circumstance should a Dean or HoD or anybody be found in this way in the office.</vt:lpstr>
      <vt:lpstr>PowerPoint Presentation</vt:lpstr>
      <vt:lpstr>Bibliography</vt:lpstr>
      <vt:lpstr>At the End!</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Musbau Akanji</dc:creator>
  <cp:lastModifiedBy>HP</cp:lastModifiedBy>
  <cp:revision>44</cp:revision>
  <dcterms:created xsi:type="dcterms:W3CDTF">2023-01-16T14:25:22Z</dcterms:created>
  <dcterms:modified xsi:type="dcterms:W3CDTF">2024-02-07T10:25:50Z</dcterms:modified>
</cp:coreProperties>
</file>