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omments/modernComment_137_75089AA7.xml" ContentType="application/vnd.ms-powerpoint.comments+xml"/>
  <Override PartName="/ppt/notesSlides/notesSlide3.xml" ContentType="application/vnd.openxmlformats-officedocument.presentationml.notesSlide+xml"/>
  <Override PartName="/ppt/comments/modernComment_138_CB7B65A2.xml" ContentType="application/vnd.ms-powerpoint.comments+xml"/>
  <Override PartName="/ppt/notesSlides/notesSlide4.xml" ContentType="application/vnd.openxmlformats-officedocument.presentationml.notesSlide+xml"/>
  <Override PartName="/ppt/comments/modernComment_146_B8A8D9DA.xml" ContentType="application/vnd.ms-powerpoint.comments+xml"/>
  <Override PartName="/ppt/notesSlides/notesSlide5.xml" ContentType="application/vnd.openxmlformats-officedocument.presentationml.notesSlide+xml"/>
  <Override PartName="/ppt/comments/modernComment_139_B0FFCC2D.xml" ContentType="application/vnd.ms-powerpoint.comments+xml"/>
  <Override PartName="/ppt/notesSlides/notesSlide6.xml" ContentType="application/vnd.openxmlformats-officedocument.presentationml.notesSlide+xml"/>
  <Override PartName="/ppt/comments/modernComment_147_2CA8FDE.xml" ContentType="application/vnd.ms-powerpoint.comments+xml"/>
  <Override PartName="/ppt/notesSlides/notesSlide7.xml" ContentType="application/vnd.openxmlformats-officedocument.presentationml.notesSlide+xml"/>
  <Override PartName="/ppt/comments/modernComment_13A_54640155.xml" ContentType="application/vnd.ms-powerpoint.comments+xml"/>
  <Override PartName="/ppt/notesSlides/notesSlide8.xml" ContentType="application/vnd.openxmlformats-officedocument.presentationml.notesSlide+xml"/>
  <Override PartName="/ppt/comments/modernComment_13B_D84469C8.xml" ContentType="application/vnd.ms-powerpoint.comments+xml"/>
  <Override PartName="/ppt/notesSlides/notesSlide9.xml" ContentType="application/vnd.openxmlformats-officedocument.presentationml.notesSlide+xml"/>
  <Override PartName="/ppt/comments/modernComment_148_9F2891EC.xml" ContentType="application/vnd.ms-powerpoint.comments+xml"/>
  <Override PartName="/ppt/notesSlides/notesSlide10.xml" ContentType="application/vnd.openxmlformats-officedocument.presentationml.notesSlide+xml"/>
  <Override PartName="/ppt/comments/modernComment_13C_D8BF7FD0.xml" ContentType="application/vnd.ms-powerpoint.comments+xml"/>
  <Override PartName="/ppt/notesSlides/notesSlide11.xml" ContentType="application/vnd.openxmlformats-officedocument.presentationml.notesSlide+xml"/>
  <Override PartName="/ppt/comments/modernComment_13D_90E910E2.xml" ContentType="application/vnd.ms-powerpoint.comments+xml"/>
  <Override PartName="/ppt/notesSlides/notesSlide12.xml" ContentType="application/vnd.openxmlformats-officedocument.presentationml.notesSlide+xml"/>
  <Override PartName="/ppt/comments/modernComment_13E_D8304095.xml" ContentType="application/vnd.ms-powerpoint.comments+xml"/>
  <Override PartName="/ppt/notesSlides/notesSlide13.xml" ContentType="application/vnd.openxmlformats-officedocument.presentationml.notesSlide+xml"/>
  <Override PartName="/ppt/comments/modernComment_13F_78357D67.xml" ContentType="application/vnd.ms-powerpoint.comments+xml"/>
  <Override PartName="/ppt/notesSlides/notesSlide14.xml" ContentType="application/vnd.openxmlformats-officedocument.presentationml.notesSlide+xml"/>
  <Override PartName="/ppt/comments/modernComment_140_A7EFE562.xml" ContentType="application/vnd.ms-powerpoint.comments+xml"/>
  <Override PartName="/ppt/notesSlides/notesSlide15.xml" ContentType="application/vnd.openxmlformats-officedocument.presentationml.notesSlide+xml"/>
  <Override PartName="/ppt/comments/modernComment_141_9D6796C.xml" ContentType="application/vnd.ms-powerpoint.comments+xml"/>
  <Override PartName="/ppt/notesSlides/notesSlide16.xml" ContentType="application/vnd.openxmlformats-officedocument.presentationml.notesSlide+xml"/>
  <Override PartName="/ppt/comments/modernComment_143_1163AE59.xml" ContentType="application/vnd.ms-powerpoint.comments+xml"/>
  <Override PartName="/ppt/notesSlides/notesSlide17.xml" ContentType="application/vnd.openxmlformats-officedocument.presentationml.notesSlide+xml"/>
  <Override PartName="/ppt/comments/modernComment_144_B565DDCE.xml" ContentType="application/vnd.ms-powerpoint.comments+xml"/>
  <Override PartName="/ppt/notesSlides/notesSlide18.xml" ContentType="application/vnd.openxmlformats-officedocument.presentationml.notesSlide+xml"/>
  <Override PartName="/ppt/comments/modernComment_145_6D79DB1F.xml" ContentType="application/vnd.ms-powerpoint.comments+xml"/>
  <Override PartName="/ppt/notesSlides/notesSlide19.xml" ContentType="application/vnd.openxmlformats-officedocument.presentationml.notesSlide+xml"/>
  <Override PartName="/ppt/comments/modernComment_149_AEC9F7A5.xml" ContentType="application/vnd.ms-powerpoint.comments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21"/>
  </p:notesMasterIdLst>
  <p:sldIdLst>
    <p:sldId id="256" r:id="rId2"/>
    <p:sldId id="311" r:id="rId3"/>
    <p:sldId id="312" r:id="rId4"/>
    <p:sldId id="326" r:id="rId5"/>
    <p:sldId id="313" r:id="rId6"/>
    <p:sldId id="327" r:id="rId7"/>
    <p:sldId id="314" r:id="rId8"/>
    <p:sldId id="315" r:id="rId9"/>
    <p:sldId id="328" r:id="rId10"/>
    <p:sldId id="316" r:id="rId11"/>
    <p:sldId id="317" r:id="rId12"/>
    <p:sldId id="318" r:id="rId13"/>
    <p:sldId id="319" r:id="rId14"/>
    <p:sldId id="320" r:id="rId15"/>
    <p:sldId id="321" r:id="rId16"/>
    <p:sldId id="323" r:id="rId17"/>
    <p:sldId id="324" r:id="rId18"/>
    <p:sldId id="325" r:id="rId19"/>
    <p:sldId id="329" r:id="rId20"/>
  </p:sldIdLst>
  <p:sldSz cx="9144000" cy="6858000" type="screen4x3"/>
  <p:notesSz cx="6797675" cy="9929813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9" roundtripDataSignature="AMtx7mi9LUri4LvG+Y1pXZfoUka9l4sz/A==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D141B78F-14DD-8EE4-A3D7-F04EADFACD4F}" name="Reggie Raju" initials="RR" userId="S::01441805@wf.uct.ac.za::328263fc-4bc0-4055-93ca-ffe797ee4952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1924161-A74F-452C-9342-0C20D74C228B}" v="62" dt="2024-05-26T14:05:43.825"/>
    <p1510:client id="{954BF7D4-F64B-4564-AE37-B051B5E0F064}" v="1" dt="2024-05-27T05:33:16.38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85" autoAdjust="0"/>
    <p:restoredTop sz="93737" autoAdjust="0"/>
  </p:normalViewPr>
  <p:slideViewPr>
    <p:cSldViewPr snapToGrid="0">
      <p:cViewPr varScale="1">
        <p:scale>
          <a:sx n="65" d="100"/>
          <a:sy n="65" d="100"/>
        </p:scale>
        <p:origin x="1258" y="-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34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customschemas.google.com/relationships/presentationmetadata" Target="meta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36" Type="http://schemas.microsoft.com/office/2018/10/relationships/authors" Target="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30" Type="http://schemas.openxmlformats.org/officeDocument/2006/relationships/presProps" Target="presProps.xml"/><Relationship Id="rId35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eggie Raju" userId="328263fc-4bc0-4055-93ca-ffe797ee4952" providerId="ADAL" clId="{51924161-A74F-452C-9342-0C20D74C228B}"/>
    <pc:docChg chg="undo redo custSel addSld delSld modSld sldOrd">
      <pc:chgData name="Reggie Raju" userId="328263fc-4bc0-4055-93ca-ffe797ee4952" providerId="ADAL" clId="{51924161-A74F-452C-9342-0C20D74C228B}" dt="2024-05-26T16:18:24.957" v="1863" actId="255"/>
      <pc:docMkLst>
        <pc:docMk/>
      </pc:docMkLst>
      <pc:sldChg chg="modSp mod">
        <pc:chgData name="Reggie Raju" userId="328263fc-4bc0-4055-93ca-ffe797ee4952" providerId="ADAL" clId="{51924161-A74F-452C-9342-0C20D74C228B}" dt="2024-05-26T10:29:41.078" v="33" actId="121"/>
        <pc:sldMkLst>
          <pc:docMk/>
          <pc:sldMk cId="0" sldId="256"/>
        </pc:sldMkLst>
        <pc:spChg chg="mod">
          <ac:chgData name="Reggie Raju" userId="328263fc-4bc0-4055-93ca-ffe797ee4952" providerId="ADAL" clId="{51924161-A74F-452C-9342-0C20D74C228B}" dt="2024-05-26T10:29:41.078" v="33" actId="121"/>
          <ac:spMkLst>
            <pc:docMk/>
            <pc:sldMk cId="0" sldId="256"/>
            <ac:spMk id="8" creationId="{0FE1317A-3465-A447-F076-1D4262686A19}"/>
          </ac:spMkLst>
        </pc:spChg>
      </pc:sldChg>
      <pc:sldChg chg="del">
        <pc:chgData name="Reggie Raju" userId="328263fc-4bc0-4055-93ca-ffe797ee4952" providerId="ADAL" clId="{51924161-A74F-452C-9342-0C20D74C228B}" dt="2024-05-26T10:23:57.067" v="5" actId="47"/>
        <pc:sldMkLst>
          <pc:docMk/>
          <pc:sldMk cId="1145919081" sldId="273"/>
        </pc:sldMkLst>
      </pc:sldChg>
      <pc:sldChg chg="del">
        <pc:chgData name="Reggie Raju" userId="328263fc-4bc0-4055-93ca-ffe797ee4952" providerId="ADAL" clId="{51924161-A74F-452C-9342-0C20D74C228B}" dt="2024-05-26T10:30:41.947" v="40" actId="47"/>
        <pc:sldMkLst>
          <pc:docMk/>
          <pc:sldMk cId="2012155723" sldId="296"/>
        </pc:sldMkLst>
      </pc:sldChg>
      <pc:sldChg chg="add del">
        <pc:chgData name="Reggie Raju" userId="328263fc-4bc0-4055-93ca-ffe797ee4952" providerId="ADAL" clId="{51924161-A74F-452C-9342-0C20D74C228B}" dt="2024-05-26T10:43:58.451" v="250" actId="47"/>
        <pc:sldMkLst>
          <pc:docMk/>
          <pc:sldMk cId="1741483343" sldId="309"/>
        </pc:sldMkLst>
      </pc:sldChg>
      <pc:sldChg chg="addSp delSp modSp mod">
        <pc:chgData name="Reggie Raju" userId="328263fc-4bc0-4055-93ca-ffe797ee4952" providerId="ADAL" clId="{51924161-A74F-452C-9342-0C20D74C228B}" dt="2024-05-26T10:50:23.494" v="314" actId="478"/>
        <pc:sldMkLst>
          <pc:docMk/>
          <pc:sldMk cId="1963498151" sldId="311"/>
        </pc:sldMkLst>
        <pc:spChg chg="add mod">
          <ac:chgData name="Reggie Raju" userId="328263fc-4bc0-4055-93ca-ffe797ee4952" providerId="ADAL" clId="{51924161-A74F-452C-9342-0C20D74C228B}" dt="2024-05-26T10:43:19.994" v="241" actId="2085"/>
          <ac:spMkLst>
            <pc:docMk/>
            <pc:sldMk cId="1963498151" sldId="311"/>
            <ac:spMk id="2" creationId="{1818078B-2749-00E9-8CDA-D54DBD91A520}"/>
          </ac:spMkLst>
        </pc:spChg>
        <pc:spChg chg="add mod">
          <ac:chgData name="Reggie Raju" userId="328263fc-4bc0-4055-93ca-ffe797ee4952" providerId="ADAL" clId="{51924161-A74F-452C-9342-0C20D74C228B}" dt="2024-05-26T10:41:42.325" v="231" actId="14100"/>
          <ac:spMkLst>
            <pc:docMk/>
            <pc:sldMk cId="1963498151" sldId="311"/>
            <ac:spMk id="3" creationId="{3ADAFA26-3A94-BDCB-07B2-843288E5D7EE}"/>
          </ac:spMkLst>
        </pc:spChg>
        <pc:spChg chg="add mod">
          <ac:chgData name="Reggie Raju" userId="328263fc-4bc0-4055-93ca-ffe797ee4952" providerId="ADAL" clId="{51924161-A74F-452C-9342-0C20D74C228B}" dt="2024-05-26T10:24:57.198" v="13"/>
          <ac:spMkLst>
            <pc:docMk/>
            <pc:sldMk cId="1963498151" sldId="311"/>
            <ac:spMk id="4" creationId="{64B4AC86-AA80-AFF8-0E86-F5C6E3F8B997}"/>
          </ac:spMkLst>
        </pc:spChg>
        <pc:spChg chg="add del mod">
          <ac:chgData name="Reggie Raju" userId="328263fc-4bc0-4055-93ca-ffe797ee4952" providerId="ADAL" clId="{51924161-A74F-452C-9342-0C20D74C228B}" dt="2024-05-26T10:50:22.949" v="312" actId="22"/>
          <ac:spMkLst>
            <pc:docMk/>
            <pc:sldMk cId="1963498151" sldId="311"/>
            <ac:spMk id="5" creationId="{3BADB080-EEC5-0985-DA64-E3AC64BF9581}"/>
          </ac:spMkLst>
        </pc:spChg>
        <pc:spChg chg="add del mod">
          <ac:chgData name="Reggie Raju" userId="328263fc-4bc0-4055-93ca-ffe797ee4952" providerId="ADAL" clId="{51924161-A74F-452C-9342-0C20D74C228B}" dt="2024-05-26T10:50:23.494" v="314" actId="478"/>
          <ac:spMkLst>
            <pc:docMk/>
            <pc:sldMk cId="1963498151" sldId="311"/>
            <ac:spMk id="9" creationId="{DFEAB718-4F19-417A-CE1B-009004ED509D}"/>
          </ac:spMkLst>
        </pc:spChg>
        <pc:spChg chg="mod">
          <ac:chgData name="Reggie Raju" userId="328263fc-4bc0-4055-93ca-ffe797ee4952" providerId="ADAL" clId="{51924161-A74F-452C-9342-0C20D74C228B}" dt="2024-05-26T10:50:23.190" v="313"/>
          <ac:spMkLst>
            <pc:docMk/>
            <pc:sldMk cId="1963498151" sldId="311"/>
            <ac:spMk id="107" creationId="{00000000-0000-0000-0000-000000000000}"/>
          </ac:spMkLst>
        </pc:spChg>
        <pc:picChg chg="del">
          <ac:chgData name="Reggie Raju" userId="328263fc-4bc0-4055-93ca-ffe797ee4952" providerId="ADAL" clId="{51924161-A74F-452C-9342-0C20D74C228B}" dt="2024-05-26T10:23:02.821" v="0" actId="478"/>
          <ac:picMkLst>
            <pc:docMk/>
            <pc:sldMk cId="1963498151" sldId="311"/>
            <ac:picMk id="2" creationId="{32B9A996-5FD9-565E-1DCA-5219D1342362}"/>
          </ac:picMkLst>
        </pc:picChg>
        <pc:picChg chg="del">
          <ac:chgData name="Reggie Raju" userId="328263fc-4bc0-4055-93ca-ffe797ee4952" providerId="ADAL" clId="{51924161-A74F-452C-9342-0C20D74C228B}" dt="2024-05-26T10:23:06.812" v="1" actId="478"/>
          <ac:picMkLst>
            <pc:docMk/>
            <pc:sldMk cId="1963498151" sldId="311"/>
            <ac:picMk id="6" creationId="{9ABE3423-31DC-9B9F-0479-349441FAC130}"/>
          </ac:picMkLst>
        </pc:picChg>
      </pc:sldChg>
      <pc:sldChg chg="del">
        <pc:chgData name="Reggie Raju" userId="328263fc-4bc0-4055-93ca-ffe797ee4952" providerId="ADAL" clId="{51924161-A74F-452C-9342-0C20D74C228B}" dt="2024-05-26T10:30:42.609" v="41" actId="47"/>
        <pc:sldMkLst>
          <pc:docMk/>
          <pc:sldMk cId="569405038" sldId="312"/>
        </pc:sldMkLst>
      </pc:sldChg>
      <pc:sldChg chg="add del modCm">
        <pc:chgData name="Reggie Raju" userId="328263fc-4bc0-4055-93ca-ffe797ee4952" providerId="ADAL" clId="{51924161-A74F-452C-9342-0C20D74C228B}" dt="2024-05-26T10:43:55.943" v="245" actId="47"/>
        <pc:sldMkLst>
          <pc:docMk/>
          <pc:sldMk cId="683771083" sldId="312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mod modRxn">
              <pc226:chgData name="Reggie Raju" userId="328263fc-4bc0-4055-93ca-ffe797ee4952" providerId="ADAL" clId="{51924161-A74F-452C-9342-0C20D74C228B}" dt="2024-05-26T10:31:09.150" v="46"/>
              <pc2:cmMkLst xmlns:pc2="http://schemas.microsoft.com/office/powerpoint/2019/9/main/command">
                <pc:docMk/>
                <pc:sldMk cId="683771083" sldId="312"/>
                <pc2:cmMk id="{F7440860-C2D3-42A9-8C80-6084A2463ACE}"/>
              </pc2:cmMkLst>
            </pc226:cmChg>
          </p:ext>
        </pc:extLst>
      </pc:sldChg>
      <pc:sldChg chg="addSp delSp modSp add mod">
        <pc:chgData name="Reggie Raju" userId="328263fc-4bc0-4055-93ca-ffe797ee4952" providerId="ADAL" clId="{51924161-A74F-452C-9342-0C20D74C228B}" dt="2024-05-26T14:09:16.231" v="1828" actId="6549"/>
        <pc:sldMkLst>
          <pc:docMk/>
          <pc:sldMk cId="3413861794" sldId="312"/>
        </pc:sldMkLst>
        <pc:spChg chg="mod">
          <ac:chgData name="Reggie Raju" userId="328263fc-4bc0-4055-93ca-ffe797ee4952" providerId="ADAL" clId="{51924161-A74F-452C-9342-0C20D74C228B}" dt="2024-05-26T14:09:16.231" v="1828" actId="6549"/>
          <ac:spMkLst>
            <pc:docMk/>
            <pc:sldMk cId="3413861794" sldId="312"/>
            <ac:spMk id="2" creationId="{1818078B-2749-00E9-8CDA-D54DBD91A520}"/>
          </ac:spMkLst>
        </pc:spChg>
        <pc:spChg chg="add mod">
          <ac:chgData name="Reggie Raju" userId="328263fc-4bc0-4055-93ca-ffe797ee4952" providerId="ADAL" clId="{51924161-A74F-452C-9342-0C20D74C228B}" dt="2024-05-26T12:14:25.999" v="679" actId="6549"/>
          <ac:spMkLst>
            <pc:docMk/>
            <pc:sldMk cId="3413861794" sldId="312"/>
            <ac:spMk id="5" creationId="{8CA77651-9BC0-E72A-C55A-7A1D57440080}"/>
          </ac:spMkLst>
        </pc:spChg>
        <pc:spChg chg="add mod">
          <ac:chgData name="Reggie Raju" userId="328263fc-4bc0-4055-93ca-ffe797ee4952" providerId="ADAL" clId="{51924161-A74F-452C-9342-0C20D74C228B}" dt="2024-05-26T14:05:49.583" v="1820" actId="1076"/>
          <ac:spMkLst>
            <pc:docMk/>
            <pc:sldMk cId="3413861794" sldId="312"/>
            <ac:spMk id="7" creationId="{3A0D4DC0-F1D7-051E-5AB2-2B9A5293654C}"/>
          </ac:spMkLst>
        </pc:spChg>
        <pc:spChg chg="del mod">
          <ac:chgData name="Reggie Raju" userId="328263fc-4bc0-4055-93ca-ffe797ee4952" providerId="ADAL" clId="{51924161-A74F-452C-9342-0C20D74C228B}" dt="2024-05-26T11:00:58.690" v="323" actId="478"/>
          <ac:spMkLst>
            <pc:docMk/>
            <pc:sldMk cId="3413861794" sldId="312"/>
            <ac:spMk id="9" creationId="{DFEAB718-4F19-417A-CE1B-009004ED509D}"/>
          </ac:spMkLst>
        </pc:spChg>
        <pc:spChg chg="mod">
          <ac:chgData name="Reggie Raju" userId="328263fc-4bc0-4055-93ca-ffe797ee4952" providerId="ADAL" clId="{51924161-A74F-452C-9342-0C20D74C228B}" dt="2024-05-26T12:13:08.775" v="674" actId="14100"/>
          <ac:spMkLst>
            <pc:docMk/>
            <pc:sldMk cId="3413861794" sldId="312"/>
            <ac:spMk id="107" creationId="{00000000-0000-0000-0000-000000000000}"/>
          </ac:spMkLst>
        </pc:spChg>
        <pc:picChg chg="add mod">
          <ac:chgData name="Reggie Raju" userId="328263fc-4bc0-4055-93ca-ffe797ee4952" providerId="ADAL" clId="{51924161-A74F-452C-9342-0C20D74C228B}" dt="2024-05-26T12:16:01.164" v="683" actId="14100"/>
          <ac:picMkLst>
            <pc:docMk/>
            <pc:sldMk cId="3413861794" sldId="312"/>
            <ac:picMk id="6" creationId="{D61F0EA2-4DAE-B776-3666-717C3DA2D38E}"/>
          </ac:picMkLst>
        </pc:picChg>
      </pc:sldChg>
      <pc:sldChg chg="add del">
        <pc:chgData name="Reggie Raju" userId="328263fc-4bc0-4055-93ca-ffe797ee4952" providerId="ADAL" clId="{51924161-A74F-452C-9342-0C20D74C228B}" dt="2024-05-26T11:03:01.395" v="333" actId="47"/>
        <pc:sldMkLst>
          <pc:docMk/>
          <pc:sldMk cId="2103328598" sldId="313"/>
        </pc:sldMkLst>
      </pc:sldChg>
      <pc:sldChg chg="del">
        <pc:chgData name="Reggie Raju" userId="328263fc-4bc0-4055-93ca-ffe797ee4952" providerId="ADAL" clId="{51924161-A74F-452C-9342-0C20D74C228B}" dt="2024-05-26T10:30:51.231" v="44" actId="47"/>
        <pc:sldMkLst>
          <pc:docMk/>
          <pc:sldMk cId="2193578096" sldId="313"/>
        </pc:sldMkLst>
      </pc:sldChg>
      <pc:sldChg chg="add del">
        <pc:chgData name="Reggie Raju" userId="328263fc-4bc0-4055-93ca-ffe797ee4952" providerId="ADAL" clId="{51924161-A74F-452C-9342-0C20D74C228B}" dt="2024-05-26T10:43:56.124" v="246" actId="47"/>
        <pc:sldMkLst>
          <pc:docMk/>
          <pc:sldMk cId="2688748845" sldId="313"/>
        </pc:sldMkLst>
      </pc:sldChg>
      <pc:sldChg chg="addSp modSp add mod">
        <pc:chgData name="Reggie Raju" userId="328263fc-4bc0-4055-93ca-ffe797ee4952" providerId="ADAL" clId="{51924161-A74F-452C-9342-0C20D74C228B}" dt="2024-05-26T14:06:32.691" v="1821" actId="6549"/>
        <pc:sldMkLst>
          <pc:docMk/>
          <pc:sldMk cId="2969553965" sldId="313"/>
        </pc:sldMkLst>
        <pc:spChg chg="mod">
          <ac:chgData name="Reggie Raju" userId="328263fc-4bc0-4055-93ca-ffe797ee4952" providerId="ADAL" clId="{51924161-A74F-452C-9342-0C20D74C228B}" dt="2024-05-26T12:32:08.410" v="837" actId="20577"/>
          <ac:spMkLst>
            <pc:docMk/>
            <pc:sldMk cId="2969553965" sldId="313"/>
            <ac:spMk id="2" creationId="{1818078B-2749-00E9-8CDA-D54DBD91A520}"/>
          </ac:spMkLst>
        </pc:spChg>
        <pc:spChg chg="mod">
          <ac:chgData name="Reggie Raju" userId="328263fc-4bc0-4055-93ca-ffe797ee4952" providerId="ADAL" clId="{51924161-A74F-452C-9342-0C20D74C228B}" dt="2024-05-26T14:06:32.691" v="1821" actId="6549"/>
          <ac:spMkLst>
            <pc:docMk/>
            <pc:sldMk cId="2969553965" sldId="313"/>
            <ac:spMk id="5" creationId="{8CA77651-9BC0-E72A-C55A-7A1D57440080}"/>
          </ac:spMkLst>
        </pc:spChg>
        <pc:spChg chg="add mod">
          <ac:chgData name="Reggie Raju" userId="328263fc-4bc0-4055-93ca-ffe797ee4952" providerId="ADAL" clId="{51924161-A74F-452C-9342-0C20D74C228B}" dt="2024-05-26T12:22:28.611" v="717" actId="1076"/>
          <ac:spMkLst>
            <pc:docMk/>
            <pc:sldMk cId="2969553965" sldId="313"/>
            <ac:spMk id="6" creationId="{E42BB2AF-8B6B-0F15-6853-CF14200103C4}"/>
          </ac:spMkLst>
        </pc:spChg>
        <pc:picChg chg="add mod">
          <ac:chgData name="Reggie Raju" userId="328263fc-4bc0-4055-93ca-ffe797ee4952" providerId="ADAL" clId="{51924161-A74F-452C-9342-0C20D74C228B}" dt="2024-05-26T12:21:37.045" v="711" actId="14100"/>
          <ac:picMkLst>
            <pc:docMk/>
            <pc:sldMk cId="2969553965" sldId="313"/>
            <ac:picMk id="4" creationId="{60536438-0E53-7D06-A1A5-93876FCCF583}"/>
          </ac:picMkLst>
        </pc:picChg>
      </pc:sldChg>
      <pc:sldChg chg="modSp add mod">
        <pc:chgData name="Reggie Raju" userId="328263fc-4bc0-4055-93ca-ffe797ee4952" providerId="ADAL" clId="{51924161-A74F-452C-9342-0C20D74C228B}" dt="2024-05-26T12:38:11.764" v="969" actId="6549"/>
        <pc:sldMkLst>
          <pc:docMk/>
          <pc:sldMk cId="1415840085" sldId="314"/>
        </pc:sldMkLst>
        <pc:spChg chg="mod">
          <ac:chgData name="Reggie Raju" userId="328263fc-4bc0-4055-93ca-ffe797ee4952" providerId="ADAL" clId="{51924161-A74F-452C-9342-0C20D74C228B}" dt="2024-05-26T12:38:11.764" v="969" actId="6549"/>
          <ac:spMkLst>
            <pc:docMk/>
            <pc:sldMk cId="1415840085" sldId="314"/>
            <ac:spMk id="2" creationId="{1818078B-2749-00E9-8CDA-D54DBD91A520}"/>
          </ac:spMkLst>
        </pc:spChg>
        <pc:spChg chg="mod">
          <ac:chgData name="Reggie Raju" userId="328263fc-4bc0-4055-93ca-ffe797ee4952" providerId="ADAL" clId="{51924161-A74F-452C-9342-0C20D74C228B}" dt="2024-05-26T12:37:54.359" v="967" actId="20577"/>
          <ac:spMkLst>
            <pc:docMk/>
            <pc:sldMk cId="1415840085" sldId="314"/>
            <ac:spMk id="5" creationId="{8CA77651-9BC0-E72A-C55A-7A1D57440080}"/>
          </ac:spMkLst>
        </pc:spChg>
        <pc:spChg chg="mod">
          <ac:chgData name="Reggie Raju" userId="328263fc-4bc0-4055-93ca-ffe797ee4952" providerId="ADAL" clId="{51924161-A74F-452C-9342-0C20D74C228B}" dt="2024-05-26T11:04:16.566" v="350"/>
          <ac:spMkLst>
            <pc:docMk/>
            <pc:sldMk cId="1415840085" sldId="314"/>
            <ac:spMk id="107" creationId="{00000000-0000-0000-0000-000000000000}"/>
          </ac:spMkLst>
        </pc:spChg>
      </pc:sldChg>
      <pc:sldChg chg="add del">
        <pc:chgData name="Reggie Raju" userId="328263fc-4bc0-4055-93ca-ffe797ee4952" providerId="ADAL" clId="{51924161-A74F-452C-9342-0C20D74C228B}" dt="2024-05-26T10:43:56.939" v="247" actId="47"/>
        <pc:sldMkLst>
          <pc:docMk/>
          <pc:sldMk cId="2245864156" sldId="314"/>
        </pc:sldMkLst>
      </pc:sldChg>
      <pc:sldChg chg="add del">
        <pc:chgData name="Reggie Raju" userId="328263fc-4bc0-4055-93ca-ffe797ee4952" providerId="ADAL" clId="{51924161-A74F-452C-9342-0C20D74C228B}" dt="2024-05-26T11:03:01.739" v="334" actId="47"/>
        <pc:sldMkLst>
          <pc:docMk/>
          <pc:sldMk cId="3396506748" sldId="314"/>
        </pc:sldMkLst>
      </pc:sldChg>
      <pc:sldChg chg="add del">
        <pc:chgData name="Reggie Raju" userId="328263fc-4bc0-4055-93ca-ffe797ee4952" providerId="ADAL" clId="{51924161-A74F-452C-9342-0C20D74C228B}" dt="2024-05-26T11:03:02.042" v="335" actId="47"/>
        <pc:sldMkLst>
          <pc:docMk/>
          <pc:sldMk cId="181196884" sldId="315"/>
        </pc:sldMkLst>
      </pc:sldChg>
      <pc:sldChg chg="add del">
        <pc:chgData name="Reggie Raju" userId="328263fc-4bc0-4055-93ca-ffe797ee4952" providerId="ADAL" clId="{51924161-A74F-452C-9342-0C20D74C228B}" dt="2024-05-26T10:43:57.716" v="248" actId="47"/>
        <pc:sldMkLst>
          <pc:docMk/>
          <pc:sldMk cId="1882824214" sldId="315"/>
        </pc:sldMkLst>
      </pc:sldChg>
      <pc:sldChg chg="modSp add mod">
        <pc:chgData name="Reggie Raju" userId="328263fc-4bc0-4055-93ca-ffe797ee4952" providerId="ADAL" clId="{51924161-A74F-452C-9342-0C20D74C228B}" dt="2024-05-26T12:56:43.250" v="1112" actId="6549"/>
        <pc:sldMkLst>
          <pc:docMk/>
          <pc:sldMk cId="3628362184" sldId="315"/>
        </pc:sldMkLst>
        <pc:spChg chg="mod">
          <ac:chgData name="Reggie Raju" userId="328263fc-4bc0-4055-93ca-ffe797ee4952" providerId="ADAL" clId="{51924161-A74F-452C-9342-0C20D74C228B}" dt="2024-05-26T12:56:43.250" v="1112" actId="6549"/>
          <ac:spMkLst>
            <pc:docMk/>
            <pc:sldMk cId="3628362184" sldId="315"/>
            <ac:spMk id="2" creationId="{1818078B-2749-00E9-8CDA-D54DBD91A520}"/>
          </ac:spMkLst>
        </pc:spChg>
        <pc:spChg chg="mod">
          <ac:chgData name="Reggie Raju" userId="328263fc-4bc0-4055-93ca-ffe797ee4952" providerId="ADAL" clId="{51924161-A74F-452C-9342-0C20D74C228B}" dt="2024-05-26T12:52:55.178" v="1006" actId="6549"/>
          <ac:spMkLst>
            <pc:docMk/>
            <pc:sldMk cId="3628362184" sldId="315"/>
            <ac:spMk id="5" creationId="{8CA77651-9BC0-E72A-C55A-7A1D57440080}"/>
          </ac:spMkLst>
        </pc:spChg>
        <pc:spChg chg="mod">
          <ac:chgData name="Reggie Raju" userId="328263fc-4bc0-4055-93ca-ffe797ee4952" providerId="ADAL" clId="{51924161-A74F-452C-9342-0C20D74C228B}" dt="2024-05-26T11:05:24.980" v="357"/>
          <ac:spMkLst>
            <pc:docMk/>
            <pc:sldMk cId="3628362184" sldId="315"/>
            <ac:spMk id="107" creationId="{00000000-0000-0000-0000-000000000000}"/>
          </ac:spMkLst>
        </pc:spChg>
      </pc:sldChg>
      <pc:sldChg chg="add del">
        <pc:chgData name="Reggie Raju" userId="328263fc-4bc0-4055-93ca-ffe797ee4952" providerId="ADAL" clId="{51924161-A74F-452C-9342-0C20D74C228B}" dt="2024-05-26T10:43:58.090" v="249" actId="47"/>
        <pc:sldMkLst>
          <pc:docMk/>
          <pc:sldMk cId="378503523" sldId="316"/>
        </pc:sldMkLst>
      </pc:sldChg>
      <pc:sldChg chg="add del">
        <pc:chgData name="Reggie Raju" userId="328263fc-4bc0-4055-93ca-ffe797ee4952" providerId="ADAL" clId="{51924161-A74F-452C-9342-0C20D74C228B}" dt="2024-05-26T11:03:02.350" v="336" actId="47"/>
        <pc:sldMkLst>
          <pc:docMk/>
          <pc:sldMk cId="1203857509" sldId="316"/>
        </pc:sldMkLst>
      </pc:sldChg>
      <pc:sldChg chg="modSp add mod">
        <pc:chgData name="Reggie Raju" userId="328263fc-4bc0-4055-93ca-ffe797ee4952" providerId="ADAL" clId="{51924161-A74F-452C-9342-0C20D74C228B}" dt="2024-05-26T13:24:21.106" v="1168" actId="20577"/>
        <pc:sldMkLst>
          <pc:docMk/>
          <pc:sldMk cId="3636428752" sldId="316"/>
        </pc:sldMkLst>
        <pc:spChg chg="mod">
          <ac:chgData name="Reggie Raju" userId="328263fc-4bc0-4055-93ca-ffe797ee4952" providerId="ADAL" clId="{51924161-A74F-452C-9342-0C20D74C228B}" dt="2024-05-26T13:24:21.106" v="1168" actId="20577"/>
          <ac:spMkLst>
            <pc:docMk/>
            <pc:sldMk cId="3636428752" sldId="316"/>
            <ac:spMk id="2" creationId="{1818078B-2749-00E9-8CDA-D54DBD91A520}"/>
          </ac:spMkLst>
        </pc:spChg>
        <pc:spChg chg="mod">
          <ac:chgData name="Reggie Raju" userId="328263fc-4bc0-4055-93ca-ffe797ee4952" providerId="ADAL" clId="{51924161-A74F-452C-9342-0C20D74C228B}" dt="2024-05-26T13:22:35.677" v="1165" actId="6549"/>
          <ac:spMkLst>
            <pc:docMk/>
            <pc:sldMk cId="3636428752" sldId="316"/>
            <ac:spMk id="5" creationId="{8CA77651-9BC0-E72A-C55A-7A1D57440080}"/>
          </ac:spMkLst>
        </pc:spChg>
        <pc:spChg chg="mod">
          <ac:chgData name="Reggie Raju" userId="328263fc-4bc0-4055-93ca-ffe797ee4952" providerId="ADAL" clId="{51924161-A74F-452C-9342-0C20D74C228B}" dt="2024-05-26T11:09:20.338" v="375" actId="14100"/>
          <ac:spMkLst>
            <pc:docMk/>
            <pc:sldMk cId="3636428752" sldId="316"/>
            <ac:spMk id="107" creationId="{00000000-0000-0000-0000-000000000000}"/>
          </ac:spMkLst>
        </pc:spChg>
      </pc:sldChg>
      <pc:sldChg chg="add del">
        <pc:chgData name="Reggie Raju" userId="328263fc-4bc0-4055-93ca-ffe797ee4952" providerId="ADAL" clId="{51924161-A74F-452C-9342-0C20D74C228B}" dt="2024-05-26T11:03:02.879" v="337" actId="47"/>
        <pc:sldMkLst>
          <pc:docMk/>
          <pc:sldMk cId="1024634218" sldId="317"/>
        </pc:sldMkLst>
      </pc:sldChg>
      <pc:sldChg chg="addSp modSp add mod ord">
        <pc:chgData name="Reggie Raju" userId="328263fc-4bc0-4055-93ca-ffe797ee4952" providerId="ADAL" clId="{51924161-A74F-452C-9342-0C20D74C228B}" dt="2024-05-26T13:35:37.090" v="1354" actId="20577"/>
        <pc:sldMkLst>
          <pc:docMk/>
          <pc:sldMk cId="2431193314" sldId="317"/>
        </pc:sldMkLst>
        <pc:spChg chg="mod">
          <ac:chgData name="Reggie Raju" userId="328263fc-4bc0-4055-93ca-ffe797ee4952" providerId="ADAL" clId="{51924161-A74F-452C-9342-0C20D74C228B}" dt="2024-05-26T13:35:37.090" v="1354" actId="20577"/>
          <ac:spMkLst>
            <pc:docMk/>
            <pc:sldMk cId="2431193314" sldId="317"/>
            <ac:spMk id="2" creationId="{1818078B-2749-00E9-8CDA-D54DBD91A520}"/>
          </ac:spMkLst>
        </pc:spChg>
        <pc:spChg chg="add">
          <ac:chgData name="Reggie Raju" userId="328263fc-4bc0-4055-93ca-ffe797ee4952" providerId="ADAL" clId="{51924161-A74F-452C-9342-0C20D74C228B}" dt="2024-05-26T11:10:13.129" v="380"/>
          <ac:spMkLst>
            <pc:docMk/>
            <pc:sldMk cId="2431193314" sldId="317"/>
            <ac:spMk id="4" creationId="{5A47BD27-A1E6-5D55-222B-DD23371C2C49}"/>
          </ac:spMkLst>
        </pc:spChg>
        <pc:spChg chg="mod">
          <ac:chgData name="Reggie Raju" userId="328263fc-4bc0-4055-93ca-ffe797ee4952" providerId="ADAL" clId="{51924161-A74F-452C-9342-0C20D74C228B}" dt="2024-05-26T13:26:46.889" v="1213" actId="255"/>
          <ac:spMkLst>
            <pc:docMk/>
            <pc:sldMk cId="2431193314" sldId="317"/>
            <ac:spMk id="5" creationId="{8CA77651-9BC0-E72A-C55A-7A1D57440080}"/>
          </ac:spMkLst>
        </pc:spChg>
        <pc:spChg chg="add">
          <ac:chgData name="Reggie Raju" userId="328263fc-4bc0-4055-93ca-ffe797ee4952" providerId="ADAL" clId="{51924161-A74F-452C-9342-0C20D74C228B}" dt="2024-05-26T11:10:13.129" v="380"/>
          <ac:spMkLst>
            <pc:docMk/>
            <pc:sldMk cId="2431193314" sldId="317"/>
            <ac:spMk id="6" creationId="{B0B00756-CBCA-5096-76BD-4ABAC44C8D03}"/>
          </ac:spMkLst>
        </pc:spChg>
        <pc:spChg chg="add">
          <ac:chgData name="Reggie Raju" userId="328263fc-4bc0-4055-93ca-ffe797ee4952" providerId="ADAL" clId="{51924161-A74F-452C-9342-0C20D74C228B}" dt="2024-05-26T11:10:43.769" v="386"/>
          <ac:spMkLst>
            <pc:docMk/>
            <pc:sldMk cId="2431193314" sldId="317"/>
            <ac:spMk id="7" creationId="{D90DEA0F-26FA-268F-FDDE-384FE19DAF93}"/>
          </ac:spMkLst>
        </pc:spChg>
        <pc:spChg chg="add">
          <ac:chgData name="Reggie Raju" userId="328263fc-4bc0-4055-93ca-ffe797ee4952" providerId="ADAL" clId="{51924161-A74F-452C-9342-0C20D74C228B}" dt="2024-05-26T11:10:43.769" v="386"/>
          <ac:spMkLst>
            <pc:docMk/>
            <pc:sldMk cId="2431193314" sldId="317"/>
            <ac:spMk id="8" creationId="{D1A69A37-DC21-5AB3-183E-9DD9B13775AE}"/>
          </ac:spMkLst>
        </pc:spChg>
        <pc:spChg chg="mod">
          <ac:chgData name="Reggie Raju" userId="328263fc-4bc0-4055-93ca-ffe797ee4952" providerId="ADAL" clId="{51924161-A74F-452C-9342-0C20D74C228B}" dt="2024-05-26T11:09:36.150" v="379" actId="20577"/>
          <ac:spMkLst>
            <pc:docMk/>
            <pc:sldMk cId="2431193314" sldId="317"/>
            <ac:spMk id="107" creationId="{00000000-0000-0000-0000-000000000000}"/>
          </ac:spMkLst>
        </pc:spChg>
        <pc:picChg chg="add mod">
          <ac:chgData name="Reggie Raju" userId="328263fc-4bc0-4055-93ca-ffe797ee4952" providerId="ADAL" clId="{51924161-A74F-452C-9342-0C20D74C228B}" dt="2024-05-26T13:26:56.720" v="1215" actId="14100"/>
          <ac:picMkLst>
            <pc:docMk/>
            <pc:sldMk cId="2431193314" sldId="317"/>
            <ac:picMk id="9" creationId="{24409181-1832-622D-026B-33678F55DC11}"/>
          </ac:picMkLst>
        </pc:picChg>
        <pc:picChg chg="add mod">
          <ac:chgData name="Reggie Raju" userId="328263fc-4bc0-4055-93ca-ffe797ee4952" providerId="ADAL" clId="{51924161-A74F-452C-9342-0C20D74C228B}" dt="2024-05-26T11:10:35.689" v="383" actId="1076"/>
          <ac:picMkLst>
            <pc:docMk/>
            <pc:sldMk cId="2431193314" sldId="317"/>
            <ac:picMk id="2049" creationId="{1933BE7F-9336-0D49-3A5A-8E4646B6803C}"/>
          </ac:picMkLst>
        </pc:picChg>
        <pc:picChg chg="add">
          <ac:chgData name="Reggie Raju" userId="328263fc-4bc0-4055-93ca-ffe797ee4952" providerId="ADAL" clId="{51924161-A74F-452C-9342-0C20D74C228B}" dt="2024-05-26T11:10:43.769" v="386"/>
          <ac:picMkLst>
            <pc:docMk/>
            <pc:sldMk cId="2431193314" sldId="317"/>
            <ac:picMk id="2052" creationId="{D0284ACE-E7EA-96D0-ED27-ACFDB578263F}"/>
          </ac:picMkLst>
        </pc:picChg>
      </pc:sldChg>
      <pc:sldChg chg="add del">
        <pc:chgData name="Reggie Raju" userId="328263fc-4bc0-4055-93ca-ffe797ee4952" providerId="ADAL" clId="{51924161-A74F-452C-9342-0C20D74C228B}" dt="2024-05-26T10:43:55.401" v="242" actId="47"/>
        <pc:sldMkLst>
          <pc:docMk/>
          <pc:sldMk cId="3839772237" sldId="317"/>
        </pc:sldMkLst>
      </pc:sldChg>
      <pc:sldChg chg="add del">
        <pc:chgData name="Reggie Raju" userId="328263fc-4bc0-4055-93ca-ffe797ee4952" providerId="ADAL" clId="{51924161-A74F-452C-9342-0C20D74C228B}" dt="2024-05-26T10:43:55.591" v="243" actId="47"/>
        <pc:sldMkLst>
          <pc:docMk/>
          <pc:sldMk cId="1407107871" sldId="318"/>
        </pc:sldMkLst>
      </pc:sldChg>
      <pc:sldChg chg="add del">
        <pc:chgData name="Reggie Raju" userId="328263fc-4bc0-4055-93ca-ffe797ee4952" providerId="ADAL" clId="{51924161-A74F-452C-9342-0C20D74C228B}" dt="2024-05-26T11:03:03.395" v="338" actId="47"/>
        <pc:sldMkLst>
          <pc:docMk/>
          <pc:sldMk cId="2941666329" sldId="318"/>
        </pc:sldMkLst>
      </pc:sldChg>
      <pc:sldChg chg="addSp modSp add mod">
        <pc:chgData name="Reggie Raju" userId="328263fc-4bc0-4055-93ca-ffe797ee4952" providerId="ADAL" clId="{51924161-A74F-452C-9342-0C20D74C228B}" dt="2024-05-26T13:35:56.285" v="1357" actId="6549"/>
        <pc:sldMkLst>
          <pc:docMk/>
          <pc:sldMk cId="3627040917" sldId="318"/>
        </pc:sldMkLst>
        <pc:spChg chg="mod">
          <ac:chgData name="Reggie Raju" userId="328263fc-4bc0-4055-93ca-ffe797ee4952" providerId="ADAL" clId="{51924161-A74F-452C-9342-0C20D74C228B}" dt="2024-05-26T13:35:56.285" v="1357" actId="6549"/>
          <ac:spMkLst>
            <pc:docMk/>
            <pc:sldMk cId="3627040917" sldId="318"/>
            <ac:spMk id="2" creationId="{1818078B-2749-00E9-8CDA-D54DBD91A520}"/>
          </ac:spMkLst>
        </pc:spChg>
        <pc:spChg chg="mod">
          <ac:chgData name="Reggie Raju" userId="328263fc-4bc0-4055-93ca-ffe797ee4952" providerId="ADAL" clId="{51924161-A74F-452C-9342-0C20D74C228B}" dt="2024-05-26T13:32:49.283" v="1343" actId="14100"/>
          <ac:spMkLst>
            <pc:docMk/>
            <pc:sldMk cId="3627040917" sldId="318"/>
            <ac:spMk id="5" creationId="{8CA77651-9BC0-E72A-C55A-7A1D57440080}"/>
          </ac:spMkLst>
        </pc:spChg>
        <pc:spChg chg="mod">
          <ac:chgData name="Reggie Raju" userId="328263fc-4bc0-4055-93ca-ffe797ee4952" providerId="ADAL" clId="{51924161-A74F-452C-9342-0C20D74C228B}" dt="2024-05-26T11:12:53.397" v="404"/>
          <ac:spMkLst>
            <pc:docMk/>
            <pc:sldMk cId="3627040917" sldId="318"/>
            <ac:spMk id="107" creationId="{00000000-0000-0000-0000-000000000000}"/>
          </ac:spMkLst>
        </pc:spChg>
        <pc:picChg chg="add mod">
          <ac:chgData name="Reggie Raju" userId="328263fc-4bc0-4055-93ca-ffe797ee4952" providerId="ADAL" clId="{51924161-A74F-452C-9342-0C20D74C228B}" dt="2024-05-26T13:34:59.569" v="1351" actId="14100"/>
          <ac:picMkLst>
            <pc:docMk/>
            <pc:sldMk cId="3627040917" sldId="318"/>
            <ac:picMk id="4" creationId="{B5607C58-4AD8-4878-AC4F-6393A313C13B}"/>
          </ac:picMkLst>
        </pc:picChg>
      </pc:sldChg>
      <pc:sldChg chg="add del">
        <pc:chgData name="Reggie Raju" userId="328263fc-4bc0-4055-93ca-ffe797ee4952" providerId="ADAL" clId="{51924161-A74F-452C-9342-0C20D74C228B}" dt="2024-05-26T11:03:03.970" v="339" actId="47"/>
        <pc:sldMkLst>
          <pc:docMk/>
          <pc:sldMk cId="927789304" sldId="319"/>
        </pc:sldMkLst>
      </pc:sldChg>
      <pc:sldChg chg="add del">
        <pc:chgData name="Reggie Raju" userId="328263fc-4bc0-4055-93ca-ffe797ee4952" providerId="ADAL" clId="{51924161-A74F-452C-9342-0C20D74C228B}" dt="2024-05-26T10:43:55.748" v="244" actId="47"/>
        <pc:sldMkLst>
          <pc:docMk/>
          <pc:sldMk cId="1609487387" sldId="319"/>
        </pc:sldMkLst>
      </pc:sldChg>
      <pc:sldChg chg="addSp modSp add mod">
        <pc:chgData name="Reggie Raju" userId="328263fc-4bc0-4055-93ca-ffe797ee4952" providerId="ADAL" clId="{51924161-A74F-452C-9342-0C20D74C228B}" dt="2024-05-26T14:09:40.071" v="1831" actId="20577"/>
        <pc:sldMkLst>
          <pc:docMk/>
          <pc:sldMk cId="2016771431" sldId="319"/>
        </pc:sldMkLst>
        <pc:spChg chg="mod">
          <ac:chgData name="Reggie Raju" userId="328263fc-4bc0-4055-93ca-ffe797ee4952" providerId="ADAL" clId="{51924161-A74F-452C-9342-0C20D74C228B}" dt="2024-05-26T14:09:40.071" v="1831" actId="20577"/>
          <ac:spMkLst>
            <pc:docMk/>
            <pc:sldMk cId="2016771431" sldId="319"/>
            <ac:spMk id="2" creationId="{1818078B-2749-00E9-8CDA-D54DBD91A520}"/>
          </ac:spMkLst>
        </pc:spChg>
        <pc:spChg chg="mod">
          <ac:chgData name="Reggie Raju" userId="328263fc-4bc0-4055-93ca-ffe797ee4952" providerId="ADAL" clId="{51924161-A74F-452C-9342-0C20D74C228B}" dt="2024-05-26T13:45:32.329" v="1548" actId="20577"/>
          <ac:spMkLst>
            <pc:docMk/>
            <pc:sldMk cId="2016771431" sldId="319"/>
            <ac:spMk id="5" creationId="{8CA77651-9BC0-E72A-C55A-7A1D57440080}"/>
          </ac:spMkLst>
        </pc:spChg>
        <pc:spChg chg="mod">
          <ac:chgData name="Reggie Raju" userId="328263fc-4bc0-4055-93ca-ffe797ee4952" providerId="ADAL" clId="{51924161-A74F-452C-9342-0C20D74C228B}" dt="2024-05-26T11:14:12.119" v="413"/>
          <ac:spMkLst>
            <pc:docMk/>
            <pc:sldMk cId="2016771431" sldId="319"/>
            <ac:spMk id="107" creationId="{00000000-0000-0000-0000-000000000000}"/>
          </ac:spMkLst>
        </pc:spChg>
        <pc:graphicFrameChg chg="add mod modGraphic">
          <ac:chgData name="Reggie Raju" userId="328263fc-4bc0-4055-93ca-ffe797ee4952" providerId="ADAL" clId="{51924161-A74F-452C-9342-0C20D74C228B}" dt="2024-05-26T13:46:17.537" v="1554"/>
          <ac:graphicFrameMkLst>
            <pc:docMk/>
            <pc:sldMk cId="2016771431" sldId="319"/>
            <ac:graphicFrameMk id="4" creationId="{ECFCBE12-804D-5D57-6A41-7A1C1B9B7B50}"/>
          </ac:graphicFrameMkLst>
        </pc:graphicFrameChg>
      </pc:sldChg>
      <pc:sldChg chg="add del">
        <pc:chgData name="Reggie Raju" userId="328263fc-4bc0-4055-93ca-ffe797ee4952" providerId="ADAL" clId="{51924161-A74F-452C-9342-0C20D74C228B}" dt="2024-05-26T11:03:04.471" v="340" actId="47"/>
        <pc:sldMkLst>
          <pc:docMk/>
          <pc:sldMk cId="123941625" sldId="320"/>
        </pc:sldMkLst>
      </pc:sldChg>
      <pc:sldChg chg="addSp delSp modSp add mod">
        <pc:chgData name="Reggie Raju" userId="328263fc-4bc0-4055-93ca-ffe797ee4952" providerId="ADAL" clId="{51924161-A74F-452C-9342-0C20D74C228B}" dt="2024-05-26T14:08:20.378" v="1825" actId="1036"/>
        <pc:sldMkLst>
          <pc:docMk/>
          <pc:sldMk cId="2817516898" sldId="320"/>
        </pc:sldMkLst>
        <pc:spChg chg="mod">
          <ac:chgData name="Reggie Raju" userId="328263fc-4bc0-4055-93ca-ffe797ee4952" providerId="ADAL" clId="{51924161-A74F-452C-9342-0C20D74C228B}" dt="2024-05-26T13:48:16.309" v="1560" actId="20577"/>
          <ac:spMkLst>
            <pc:docMk/>
            <pc:sldMk cId="2817516898" sldId="320"/>
            <ac:spMk id="2" creationId="{1818078B-2749-00E9-8CDA-D54DBD91A520}"/>
          </ac:spMkLst>
        </pc:spChg>
        <pc:spChg chg="del mod">
          <ac:chgData name="Reggie Raju" userId="328263fc-4bc0-4055-93ca-ffe797ee4952" providerId="ADAL" clId="{51924161-A74F-452C-9342-0C20D74C228B}" dt="2024-05-26T11:15:50.755" v="425"/>
          <ac:spMkLst>
            <pc:docMk/>
            <pc:sldMk cId="2817516898" sldId="320"/>
            <ac:spMk id="5" creationId="{8CA77651-9BC0-E72A-C55A-7A1D57440080}"/>
          </ac:spMkLst>
        </pc:spChg>
        <pc:spChg chg="mod">
          <ac:chgData name="Reggie Raju" userId="328263fc-4bc0-4055-93ca-ffe797ee4952" providerId="ADAL" clId="{51924161-A74F-452C-9342-0C20D74C228B}" dt="2024-05-26T11:15:24.086" v="421" actId="207"/>
          <ac:spMkLst>
            <pc:docMk/>
            <pc:sldMk cId="2817516898" sldId="320"/>
            <ac:spMk id="107" creationId="{00000000-0000-0000-0000-000000000000}"/>
          </ac:spMkLst>
        </pc:spChg>
        <pc:picChg chg="add mod">
          <ac:chgData name="Reggie Raju" userId="328263fc-4bc0-4055-93ca-ffe797ee4952" providerId="ADAL" clId="{51924161-A74F-452C-9342-0C20D74C228B}" dt="2024-05-26T14:08:20.378" v="1825" actId="1036"/>
          <ac:picMkLst>
            <pc:docMk/>
            <pc:sldMk cId="2817516898" sldId="320"/>
            <ac:picMk id="4" creationId="{9A3A3506-2E9A-6135-F336-1B59673CABCA}"/>
          </ac:picMkLst>
        </pc:picChg>
      </pc:sldChg>
      <pc:sldChg chg="modSp add mod">
        <pc:chgData name="Reggie Raju" userId="328263fc-4bc0-4055-93ca-ffe797ee4952" providerId="ADAL" clId="{51924161-A74F-452C-9342-0C20D74C228B}" dt="2024-05-26T14:04:35.242" v="1812" actId="20577"/>
        <pc:sldMkLst>
          <pc:docMk/>
          <pc:sldMk cId="165050732" sldId="321"/>
        </pc:sldMkLst>
        <pc:spChg chg="mod">
          <ac:chgData name="Reggie Raju" userId="328263fc-4bc0-4055-93ca-ffe797ee4952" providerId="ADAL" clId="{51924161-A74F-452C-9342-0C20D74C228B}" dt="2024-05-26T14:04:35.242" v="1812" actId="20577"/>
          <ac:spMkLst>
            <pc:docMk/>
            <pc:sldMk cId="165050732" sldId="321"/>
            <ac:spMk id="2" creationId="{1818078B-2749-00E9-8CDA-D54DBD91A520}"/>
          </ac:spMkLst>
        </pc:spChg>
        <pc:spChg chg="mod">
          <ac:chgData name="Reggie Raju" userId="328263fc-4bc0-4055-93ca-ffe797ee4952" providerId="ADAL" clId="{51924161-A74F-452C-9342-0C20D74C228B}" dt="2024-05-26T13:54:39.195" v="1651" actId="14100"/>
          <ac:spMkLst>
            <pc:docMk/>
            <pc:sldMk cId="165050732" sldId="321"/>
            <ac:spMk id="5" creationId="{8CA77651-9BC0-E72A-C55A-7A1D57440080}"/>
          </ac:spMkLst>
        </pc:spChg>
        <pc:spChg chg="mod">
          <ac:chgData name="Reggie Raju" userId="328263fc-4bc0-4055-93ca-ffe797ee4952" providerId="ADAL" clId="{51924161-A74F-452C-9342-0C20D74C228B}" dt="2024-05-26T11:16:31.656" v="430"/>
          <ac:spMkLst>
            <pc:docMk/>
            <pc:sldMk cId="165050732" sldId="321"/>
            <ac:spMk id="107" creationId="{00000000-0000-0000-0000-000000000000}"/>
          </ac:spMkLst>
        </pc:spChg>
      </pc:sldChg>
      <pc:sldChg chg="add del">
        <pc:chgData name="Reggie Raju" userId="328263fc-4bc0-4055-93ca-ffe797ee4952" providerId="ADAL" clId="{51924161-A74F-452C-9342-0C20D74C228B}" dt="2024-05-26T11:03:05.034" v="341" actId="47"/>
        <pc:sldMkLst>
          <pc:docMk/>
          <pc:sldMk cId="4189694679" sldId="321"/>
        </pc:sldMkLst>
      </pc:sldChg>
      <pc:sldChg chg="add del">
        <pc:chgData name="Reggie Raju" userId="328263fc-4bc0-4055-93ca-ffe797ee4952" providerId="ADAL" clId="{51924161-A74F-452C-9342-0C20D74C228B}" dt="2024-05-26T11:03:06.156" v="342" actId="47"/>
        <pc:sldMkLst>
          <pc:docMk/>
          <pc:sldMk cId="1455859413" sldId="322"/>
        </pc:sldMkLst>
      </pc:sldChg>
      <pc:sldChg chg="add del">
        <pc:chgData name="Reggie Raju" userId="328263fc-4bc0-4055-93ca-ffe797ee4952" providerId="ADAL" clId="{51924161-A74F-452C-9342-0C20D74C228B}" dt="2024-05-26T13:55:00.320" v="1652" actId="47"/>
        <pc:sldMkLst>
          <pc:docMk/>
          <pc:sldMk cId="1753921517" sldId="322"/>
        </pc:sldMkLst>
      </pc:sldChg>
      <pc:sldChg chg="addSp delSp modSp add mod">
        <pc:chgData name="Reggie Raju" userId="328263fc-4bc0-4055-93ca-ffe797ee4952" providerId="ADAL" clId="{51924161-A74F-452C-9342-0C20D74C228B}" dt="2024-05-26T14:04:42.771" v="1815" actId="6549"/>
        <pc:sldMkLst>
          <pc:docMk/>
          <pc:sldMk cId="291745369" sldId="323"/>
        </pc:sldMkLst>
        <pc:spChg chg="mod">
          <ac:chgData name="Reggie Raju" userId="328263fc-4bc0-4055-93ca-ffe797ee4952" providerId="ADAL" clId="{51924161-A74F-452C-9342-0C20D74C228B}" dt="2024-05-26T14:04:42.771" v="1815" actId="6549"/>
          <ac:spMkLst>
            <pc:docMk/>
            <pc:sldMk cId="291745369" sldId="323"/>
            <ac:spMk id="2" creationId="{1818078B-2749-00E9-8CDA-D54DBD91A520}"/>
          </ac:spMkLst>
        </pc:spChg>
        <pc:spChg chg="del mod">
          <ac:chgData name="Reggie Raju" userId="328263fc-4bc0-4055-93ca-ffe797ee4952" providerId="ADAL" clId="{51924161-A74F-452C-9342-0C20D74C228B}" dt="2024-05-26T11:19:02.952" v="440"/>
          <ac:spMkLst>
            <pc:docMk/>
            <pc:sldMk cId="291745369" sldId="323"/>
            <ac:spMk id="5" creationId="{8CA77651-9BC0-E72A-C55A-7A1D57440080}"/>
          </ac:spMkLst>
        </pc:spChg>
        <pc:spChg chg="add mod">
          <ac:chgData name="Reggie Raju" userId="328263fc-4bc0-4055-93ca-ffe797ee4952" providerId="ADAL" clId="{51924161-A74F-452C-9342-0C20D74C228B}" dt="2024-05-26T13:58:44.978" v="1731" actId="1076"/>
          <ac:spMkLst>
            <pc:docMk/>
            <pc:sldMk cId="291745369" sldId="323"/>
            <ac:spMk id="8" creationId="{CEFDDD60-8A4B-918B-5FE4-05ABF202DC89}"/>
          </ac:spMkLst>
        </pc:spChg>
        <pc:spChg chg="mod">
          <ac:chgData name="Reggie Raju" userId="328263fc-4bc0-4055-93ca-ffe797ee4952" providerId="ADAL" clId="{51924161-A74F-452C-9342-0C20D74C228B}" dt="2024-05-26T11:18:18.951" v="436" actId="113"/>
          <ac:spMkLst>
            <pc:docMk/>
            <pc:sldMk cId="291745369" sldId="323"/>
            <ac:spMk id="107" creationId="{00000000-0000-0000-0000-000000000000}"/>
          </ac:spMkLst>
        </pc:spChg>
        <pc:picChg chg="add mod modCrop">
          <ac:chgData name="Reggie Raju" userId="328263fc-4bc0-4055-93ca-ffe797ee4952" providerId="ADAL" clId="{51924161-A74F-452C-9342-0C20D74C228B}" dt="2024-05-26T13:56:30.254" v="1653" actId="1076"/>
          <ac:picMkLst>
            <pc:docMk/>
            <pc:sldMk cId="291745369" sldId="323"/>
            <ac:picMk id="4" creationId="{1266D205-301D-6145-386D-FAA8F0CF677B}"/>
          </ac:picMkLst>
        </pc:picChg>
        <pc:picChg chg="add mod modCrop">
          <ac:chgData name="Reggie Raju" userId="328263fc-4bc0-4055-93ca-ffe797ee4952" providerId="ADAL" clId="{51924161-A74F-452C-9342-0C20D74C228B}" dt="2024-05-26T13:56:33.912" v="1654" actId="1076"/>
          <ac:picMkLst>
            <pc:docMk/>
            <pc:sldMk cId="291745369" sldId="323"/>
            <ac:picMk id="6" creationId="{1EF1DD29-8012-D916-4F4A-39885286D91B}"/>
          </ac:picMkLst>
        </pc:picChg>
      </pc:sldChg>
      <pc:sldChg chg="modSp add del mod">
        <pc:chgData name="Reggie Raju" userId="328263fc-4bc0-4055-93ca-ffe797ee4952" providerId="ADAL" clId="{51924161-A74F-452C-9342-0C20D74C228B}" dt="2024-05-26T10:50:21.038" v="304"/>
        <pc:sldMkLst>
          <pc:docMk/>
          <pc:sldMk cId="1807404872" sldId="323"/>
        </pc:sldMkLst>
        <pc:spChg chg="mod">
          <ac:chgData name="Reggie Raju" userId="328263fc-4bc0-4055-93ca-ffe797ee4952" providerId="ADAL" clId="{51924161-A74F-452C-9342-0C20D74C228B}" dt="2024-05-26T10:50:20.745" v="303"/>
          <ac:spMkLst>
            <pc:docMk/>
            <pc:sldMk cId="1807404872" sldId="323"/>
            <ac:spMk id="5" creationId="{3BADB080-EEC5-0985-DA64-E3AC64BF9581}"/>
          </ac:spMkLst>
        </pc:spChg>
      </pc:sldChg>
      <pc:sldChg chg="addSp delSp modSp add mod">
        <pc:chgData name="Reggie Raju" userId="328263fc-4bc0-4055-93ca-ffe797ee4952" providerId="ADAL" clId="{51924161-A74F-452C-9342-0C20D74C228B}" dt="2024-05-26T14:08:39.985" v="1826" actId="20577"/>
        <pc:sldMkLst>
          <pc:docMk/>
          <pc:sldMk cId="3043352014" sldId="324"/>
        </pc:sldMkLst>
        <pc:spChg chg="mod">
          <ac:chgData name="Reggie Raju" userId="328263fc-4bc0-4055-93ca-ffe797ee4952" providerId="ADAL" clId="{51924161-A74F-452C-9342-0C20D74C228B}" dt="2024-05-26T14:05:01.132" v="1818" actId="6549"/>
          <ac:spMkLst>
            <pc:docMk/>
            <pc:sldMk cId="3043352014" sldId="324"/>
            <ac:spMk id="2" creationId="{1818078B-2749-00E9-8CDA-D54DBD91A520}"/>
          </ac:spMkLst>
        </pc:spChg>
        <pc:spChg chg="add mod">
          <ac:chgData name="Reggie Raju" userId="328263fc-4bc0-4055-93ca-ffe797ee4952" providerId="ADAL" clId="{51924161-A74F-452C-9342-0C20D74C228B}" dt="2024-05-26T14:08:39.985" v="1826" actId="20577"/>
          <ac:spMkLst>
            <pc:docMk/>
            <pc:sldMk cId="3043352014" sldId="324"/>
            <ac:spMk id="7" creationId="{C716D4D9-BB4E-EB22-1ACC-BD1A0006B833}"/>
          </ac:spMkLst>
        </pc:spChg>
        <pc:spChg chg="mod">
          <ac:chgData name="Reggie Raju" userId="328263fc-4bc0-4055-93ca-ffe797ee4952" providerId="ADAL" clId="{51924161-A74F-452C-9342-0C20D74C228B}" dt="2024-05-26T14:00:56.854" v="1736"/>
          <ac:spMkLst>
            <pc:docMk/>
            <pc:sldMk cId="3043352014" sldId="324"/>
            <ac:spMk id="107" creationId="{00000000-0000-0000-0000-000000000000}"/>
          </ac:spMkLst>
        </pc:spChg>
        <pc:picChg chg="del mod">
          <ac:chgData name="Reggie Raju" userId="328263fc-4bc0-4055-93ca-ffe797ee4952" providerId="ADAL" clId="{51924161-A74F-452C-9342-0C20D74C228B}" dt="2024-05-26T11:23:55.859" v="494" actId="478"/>
          <ac:picMkLst>
            <pc:docMk/>
            <pc:sldMk cId="3043352014" sldId="324"/>
            <ac:picMk id="4" creationId="{1266D205-301D-6145-386D-FAA8F0CF677B}"/>
          </ac:picMkLst>
        </pc:picChg>
        <pc:picChg chg="del">
          <ac:chgData name="Reggie Raju" userId="328263fc-4bc0-4055-93ca-ffe797ee4952" providerId="ADAL" clId="{51924161-A74F-452C-9342-0C20D74C228B}" dt="2024-05-26T11:23:53.803" v="493" actId="478"/>
          <ac:picMkLst>
            <pc:docMk/>
            <pc:sldMk cId="3043352014" sldId="324"/>
            <ac:picMk id="6" creationId="{1EF1DD29-8012-D916-4F4A-39885286D91B}"/>
          </ac:picMkLst>
        </pc:picChg>
        <pc:picChg chg="add mod modCrop">
          <ac:chgData name="Reggie Raju" userId="328263fc-4bc0-4055-93ca-ffe797ee4952" providerId="ADAL" clId="{51924161-A74F-452C-9342-0C20D74C228B}" dt="2024-05-26T14:04:18.623" v="1809" actId="14100"/>
          <ac:picMkLst>
            <pc:docMk/>
            <pc:sldMk cId="3043352014" sldId="324"/>
            <ac:picMk id="8" creationId="{F1300EAD-39FF-B332-F40D-34E31957B612}"/>
          </ac:picMkLst>
        </pc:picChg>
      </pc:sldChg>
      <pc:sldChg chg="modSp add mod ord">
        <pc:chgData name="Reggie Raju" userId="328263fc-4bc0-4055-93ca-ffe797ee4952" providerId="ADAL" clId="{51924161-A74F-452C-9342-0C20D74C228B}" dt="2024-05-26T16:18:24.957" v="1863" actId="255"/>
        <pc:sldMkLst>
          <pc:docMk/>
          <pc:sldMk cId="1836702495" sldId="325"/>
        </pc:sldMkLst>
        <pc:spChg chg="mod">
          <ac:chgData name="Reggie Raju" userId="328263fc-4bc0-4055-93ca-ffe797ee4952" providerId="ADAL" clId="{51924161-A74F-452C-9342-0C20D74C228B}" dt="2024-05-26T14:10:31.768" v="1837" actId="20577"/>
          <ac:spMkLst>
            <pc:docMk/>
            <pc:sldMk cId="1836702495" sldId="325"/>
            <ac:spMk id="2" creationId="{1818078B-2749-00E9-8CDA-D54DBD91A520}"/>
          </ac:spMkLst>
        </pc:spChg>
        <pc:spChg chg="mod">
          <ac:chgData name="Reggie Raju" userId="328263fc-4bc0-4055-93ca-ffe797ee4952" providerId="ADAL" clId="{51924161-A74F-452C-9342-0C20D74C228B}" dt="2024-05-26T16:18:12.782" v="1861" actId="1076"/>
          <ac:spMkLst>
            <pc:docMk/>
            <pc:sldMk cId="1836702495" sldId="325"/>
            <ac:spMk id="5" creationId="{8CA77651-9BC0-E72A-C55A-7A1D57440080}"/>
          </ac:spMkLst>
        </pc:spChg>
        <pc:spChg chg="mod">
          <ac:chgData name="Reggie Raju" userId="328263fc-4bc0-4055-93ca-ffe797ee4952" providerId="ADAL" clId="{51924161-A74F-452C-9342-0C20D74C228B}" dt="2024-05-26T16:18:24.957" v="1863" actId="255"/>
          <ac:spMkLst>
            <pc:docMk/>
            <pc:sldMk cId="1836702495" sldId="325"/>
            <ac:spMk id="107" creationId="{00000000-0000-0000-0000-000000000000}"/>
          </ac:spMkLst>
        </pc:spChg>
      </pc:sldChg>
      <pc:sldChg chg="modSp add mod">
        <pc:chgData name="Reggie Raju" userId="328263fc-4bc0-4055-93ca-ffe797ee4952" providerId="ADAL" clId="{51924161-A74F-452C-9342-0C20D74C228B}" dt="2024-05-26T14:09:25.153" v="1830" actId="6549"/>
        <pc:sldMkLst>
          <pc:docMk/>
          <pc:sldMk cId="3098073562" sldId="326"/>
        </pc:sldMkLst>
        <pc:spChg chg="mod">
          <ac:chgData name="Reggie Raju" userId="328263fc-4bc0-4055-93ca-ffe797ee4952" providerId="ADAL" clId="{51924161-A74F-452C-9342-0C20D74C228B}" dt="2024-05-26T14:09:25.153" v="1830" actId="6549"/>
          <ac:spMkLst>
            <pc:docMk/>
            <pc:sldMk cId="3098073562" sldId="326"/>
            <ac:spMk id="2" creationId="{1818078B-2749-00E9-8CDA-D54DBD91A520}"/>
          </ac:spMkLst>
        </pc:spChg>
        <pc:spChg chg="mod">
          <ac:chgData name="Reggie Raju" userId="328263fc-4bc0-4055-93ca-ffe797ee4952" providerId="ADAL" clId="{51924161-A74F-452C-9342-0C20D74C228B}" dt="2024-05-26T12:17:47.152" v="692" actId="255"/>
          <ac:spMkLst>
            <pc:docMk/>
            <pc:sldMk cId="3098073562" sldId="326"/>
            <ac:spMk id="5" creationId="{8CA77651-9BC0-E72A-C55A-7A1D57440080}"/>
          </ac:spMkLst>
        </pc:spChg>
      </pc:sldChg>
      <pc:sldChg chg="modSp add mod">
        <pc:chgData name="Reggie Raju" userId="328263fc-4bc0-4055-93ca-ffe797ee4952" providerId="ADAL" clId="{51924161-A74F-452C-9342-0C20D74C228B}" dt="2024-05-26T12:31:05.247" v="829" actId="6549"/>
        <pc:sldMkLst>
          <pc:docMk/>
          <pc:sldMk cId="46829534" sldId="327"/>
        </pc:sldMkLst>
        <pc:spChg chg="mod">
          <ac:chgData name="Reggie Raju" userId="328263fc-4bc0-4055-93ca-ffe797ee4952" providerId="ADAL" clId="{51924161-A74F-452C-9342-0C20D74C228B}" dt="2024-05-26T12:31:05.247" v="829" actId="6549"/>
          <ac:spMkLst>
            <pc:docMk/>
            <pc:sldMk cId="46829534" sldId="327"/>
            <ac:spMk id="2" creationId="{1818078B-2749-00E9-8CDA-D54DBD91A520}"/>
          </ac:spMkLst>
        </pc:spChg>
        <pc:spChg chg="mod">
          <ac:chgData name="Reggie Raju" userId="328263fc-4bc0-4055-93ca-ffe797ee4952" providerId="ADAL" clId="{51924161-A74F-452C-9342-0C20D74C228B}" dt="2024-05-26T12:30:47.077" v="827" actId="255"/>
          <ac:spMkLst>
            <pc:docMk/>
            <pc:sldMk cId="46829534" sldId="327"/>
            <ac:spMk id="5" creationId="{8CA77651-9BC0-E72A-C55A-7A1D57440080}"/>
          </ac:spMkLst>
        </pc:spChg>
        <pc:spChg chg="mod">
          <ac:chgData name="Reggie Raju" userId="328263fc-4bc0-4055-93ca-ffe797ee4952" providerId="ADAL" clId="{51924161-A74F-452C-9342-0C20D74C228B}" dt="2024-05-26T12:27:14.885" v="766" actId="1076"/>
          <ac:spMkLst>
            <pc:docMk/>
            <pc:sldMk cId="46829534" sldId="327"/>
            <ac:spMk id="6" creationId="{E42BB2AF-8B6B-0F15-6853-CF14200103C4}"/>
          </ac:spMkLst>
        </pc:spChg>
      </pc:sldChg>
      <pc:sldChg chg="modSp add mod">
        <pc:chgData name="Reggie Raju" userId="328263fc-4bc0-4055-93ca-ffe797ee4952" providerId="ADAL" clId="{51924161-A74F-452C-9342-0C20D74C228B}" dt="2024-05-26T12:56:36.939" v="1110" actId="6549"/>
        <pc:sldMkLst>
          <pc:docMk/>
          <pc:sldMk cId="2670236140" sldId="328"/>
        </pc:sldMkLst>
        <pc:spChg chg="mod">
          <ac:chgData name="Reggie Raju" userId="328263fc-4bc0-4055-93ca-ffe797ee4952" providerId="ADAL" clId="{51924161-A74F-452C-9342-0C20D74C228B}" dt="2024-05-26T12:56:36.939" v="1110" actId="6549"/>
          <ac:spMkLst>
            <pc:docMk/>
            <pc:sldMk cId="2670236140" sldId="328"/>
            <ac:spMk id="2" creationId="{1818078B-2749-00E9-8CDA-D54DBD91A520}"/>
          </ac:spMkLst>
        </pc:spChg>
        <pc:spChg chg="mod">
          <ac:chgData name="Reggie Raju" userId="328263fc-4bc0-4055-93ca-ffe797ee4952" providerId="ADAL" clId="{51924161-A74F-452C-9342-0C20D74C228B}" dt="2024-05-26T12:56:08.768" v="1108" actId="20577"/>
          <ac:spMkLst>
            <pc:docMk/>
            <pc:sldMk cId="2670236140" sldId="328"/>
            <ac:spMk id="5" creationId="{8CA77651-9BC0-E72A-C55A-7A1D57440080}"/>
          </ac:spMkLst>
        </pc:spChg>
      </pc:sldChg>
    </pc:docChg>
  </pc:docChgLst>
  <pc:docChgLst>
    <pc:chgData name="Reggie Raju" userId="328263fc-4bc0-4055-93ca-ffe797ee4952" providerId="ADAL" clId="{954BF7D4-F64B-4564-AE37-B051B5E0F064}"/>
    <pc:docChg chg="undo custSel addSld modSld">
      <pc:chgData name="Reggie Raju" userId="328263fc-4bc0-4055-93ca-ffe797ee4952" providerId="ADAL" clId="{954BF7D4-F64B-4564-AE37-B051B5E0F064}" dt="2024-05-27T05:34:20.424" v="124" actId="6549"/>
      <pc:docMkLst>
        <pc:docMk/>
      </pc:docMkLst>
      <pc:sldChg chg="modSp mod modCm">
        <pc:chgData name="Reggie Raju" userId="328263fc-4bc0-4055-93ca-ffe797ee4952" providerId="ADAL" clId="{954BF7D4-F64B-4564-AE37-B051B5E0F064}" dt="2024-05-27T05:14:47.051" v="2" actId="2"/>
        <pc:sldMkLst>
          <pc:docMk/>
          <pc:sldMk cId="1415840085" sldId="314"/>
        </pc:sldMkLst>
        <pc:spChg chg="mod">
          <ac:chgData name="Reggie Raju" userId="328263fc-4bc0-4055-93ca-ffe797ee4952" providerId="ADAL" clId="{954BF7D4-F64B-4564-AE37-B051B5E0F064}" dt="2024-05-27T05:14:47.051" v="2" actId="2"/>
          <ac:spMkLst>
            <pc:docMk/>
            <pc:sldMk cId="1415840085" sldId="314"/>
            <ac:spMk id="5" creationId="{8CA77651-9BC0-E72A-C55A-7A1D5744008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 modRxn">
              <pc226:chgData name="Reggie Raju" userId="328263fc-4bc0-4055-93ca-ffe797ee4952" providerId="ADAL" clId="{954BF7D4-F64B-4564-AE37-B051B5E0F064}" dt="2024-05-27T05:14:00.427" v="1"/>
              <pc2:cmMkLst xmlns:pc2="http://schemas.microsoft.com/office/powerpoint/2019/9/main/command">
                <pc:docMk/>
                <pc:sldMk cId="1415840085" sldId="314"/>
                <pc2:cmMk id="{358AD4C7-ABAB-4172-8D38-E308F3D3C080}"/>
              </pc2:cmMkLst>
            </pc226:cmChg>
          </p:ext>
        </pc:extLst>
      </pc:sldChg>
      <pc:sldChg chg="modSp mod">
        <pc:chgData name="Reggie Raju" userId="328263fc-4bc0-4055-93ca-ffe797ee4952" providerId="ADAL" clId="{954BF7D4-F64B-4564-AE37-B051B5E0F064}" dt="2024-05-27T05:22:12.362" v="12" actId="20577"/>
        <pc:sldMkLst>
          <pc:docMk/>
          <pc:sldMk cId="3628362184" sldId="315"/>
        </pc:sldMkLst>
        <pc:spChg chg="mod">
          <ac:chgData name="Reggie Raju" userId="328263fc-4bc0-4055-93ca-ffe797ee4952" providerId="ADAL" clId="{954BF7D4-F64B-4564-AE37-B051B5E0F064}" dt="2024-05-27T05:22:12.362" v="12" actId="20577"/>
          <ac:spMkLst>
            <pc:docMk/>
            <pc:sldMk cId="3628362184" sldId="315"/>
            <ac:spMk id="5" creationId="{8CA77651-9BC0-E72A-C55A-7A1D57440080}"/>
          </ac:spMkLst>
        </pc:spChg>
      </pc:sldChg>
      <pc:sldChg chg="modSp mod">
        <pc:chgData name="Reggie Raju" userId="328263fc-4bc0-4055-93ca-ffe797ee4952" providerId="ADAL" clId="{954BF7D4-F64B-4564-AE37-B051B5E0F064}" dt="2024-05-27T05:25:01.344" v="23" actId="114"/>
        <pc:sldMkLst>
          <pc:docMk/>
          <pc:sldMk cId="3636428752" sldId="316"/>
        </pc:sldMkLst>
        <pc:spChg chg="mod">
          <ac:chgData name="Reggie Raju" userId="328263fc-4bc0-4055-93ca-ffe797ee4952" providerId="ADAL" clId="{954BF7D4-F64B-4564-AE37-B051B5E0F064}" dt="2024-05-27T05:25:01.344" v="23" actId="114"/>
          <ac:spMkLst>
            <pc:docMk/>
            <pc:sldMk cId="3636428752" sldId="316"/>
            <ac:spMk id="5" creationId="{8CA77651-9BC0-E72A-C55A-7A1D57440080}"/>
          </ac:spMkLst>
        </pc:spChg>
      </pc:sldChg>
      <pc:sldChg chg="modSp mod">
        <pc:chgData name="Reggie Raju" userId="328263fc-4bc0-4055-93ca-ffe797ee4952" providerId="ADAL" clId="{954BF7D4-F64B-4564-AE37-B051B5E0F064}" dt="2024-05-27T05:27:44.894" v="69" actId="6549"/>
        <pc:sldMkLst>
          <pc:docMk/>
          <pc:sldMk cId="3627040917" sldId="318"/>
        </pc:sldMkLst>
        <pc:spChg chg="mod">
          <ac:chgData name="Reggie Raju" userId="328263fc-4bc0-4055-93ca-ffe797ee4952" providerId="ADAL" clId="{954BF7D4-F64B-4564-AE37-B051B5E0F064}" dt="2024-05-27T05:27:44.894" v="69" actId="6549"/>
          <ac:spMkLst>
            <pc:docMk/>
            <pc:sldMk cId="3627040917" sldId="318"/>
            <ac:spMk id="5" creationId="{8CA77651-9BC0-E72A-C55A-7A1D57440080}"/>
          </ac:spMkLst>
        </pc:spChg>
      </pc:sldChg>
      <pc:sldChg chg="modSp mod">
        <pc:chgData name="Reggie Raju" userId="328263fc-4bc0-4055-93ca-ffe797ee4952" providerId="ADAL" clId="{954BF7D4-F64B-4564-AE37-B051B5E0F064}" dt="2024-05-27T05:28:42.344" v="71" actId="207"/>
        <pc:sldMkLst>
          <pc:docMk/>
          <pc:sldMk cId="2016771431" sldId="319"/>
        </pc:sldMkLst>
        <pc:spChg chg="mod">
          <ac:chgData name="Reggie Raju" userId="328263fc-4bc0-4055-93ca-ffe797ee4952" providerId="ADAL" clId="{954BF7D4-F64B-4564-AE37-B051B5E0F064}" dt="2024-05-27T05:28:42.344" v="71" actId="207"/>
          <ac:spMkLst>
            <pc:docMk/>
            <pc:sldMk cId="2016771431" sldId="319"/>
            <ac:spMk id="5" creationId="{8CA77651-9BC0-E72A-C55A-7A1D57440080}"/>
          </ac:spMkLst>
        </pc:spChg>
      </pc:sldChg>
      <pc:sldChg chg="modSp mod">
        <pc:chgData name="Reggie Raju" userId="328263fc-4bc0-4055-93ca-ffe797ee4952" providerId="ADAL" clId="{954BF7D4-F64B-4564-AE37-B051B5E0F064}" dt="2024-05-27T05:31:14.112" v="95" actId="20577"/>
        <pc:sldMkLst>
          <pc:docMk/>
          <pc:sldMk cId="165050732" sldId="321"/>
        </pc:sldMkLst>
        <pc:spChg chg="mod">
          <ac:chgData name="Reggie Raju" userId="328263fc-4bc0-4055-93ca-ffe797ee4952" providerId="ADAL" clId="{954BF7D4-F64B-4564-AE37-B051B5E0F064}" dt="2024-05-27T05:31:14.112" v="95" actId="20577"/>
          <ac:spMkLst>
            <pc:docMk/>
            <pc:sldMk cId="165050732" sldId="321"/>
            <ac:spMk id="5" creationId="{8CA77651-9BC0-E72A-C55A-7A1D57440080}"/>
          </ac:spMkLst>
        </pc:spChg>
      </pc:sldChg>
      <pc:sldChg chg="modSp mod">
        <pc:chgData name="Reggie Raju" userId="328263fc-4bc0-4055-93ca-ffe797ee4952" providerId="ADAL" clId="{954BF7D4-F64B-4564-AE37-B051B5E0F064}" dt="2024-05-27T05:32:03.290" v="96" actId="20577"/>
        <pc:sldMkLst>
          <pc:docMk/>
          <pc:sldMk cId="3043352014" sldId="324"/>
        </pc:sldMkLst>
        <pc:spChg chg="mod">
          <ac:chgData name="Reggie Raju" userId="328263fc-4bc0-4055-93ca-ffe797ee4952" providerId="ADAL" clId="{954BF7D4-F64B-4564-AE37-B051B5E0F064}" dt="2024-05-27T05:32:03.290" v="96" actId="20577"/>
          <ac:spMkLst>
            <pc:docMk/>
            <pc:sldMk cId="3043352014" sldId="324"/>
            <ac:spMk id="7" creationId="{C716D4D9-BB4E-EB22-1ACC-BD1A0006B833}"/>
          </ac:spMkLst>
        </pc:spChg>
      </pc:sldChg>
      <pc:sldChg chg="modSp mod">
        <pc:chgData name="Reggie Raju" userId="328263fc-4bc0-4055-93ca-ffe797ee4952" providerId="ADAL" clId="{954BF7D4-F64B-4564-AE37-B051B5E0F064}" dt="2024-05-27T05:32:36.378" v="102" actId="6549"/>
        <pc:sldMkLst>
          <pc:docMk/>
          <pc:sldMk cId="1836702495" sldId="325"/>
        </pc:sldMkLst>
        <pc:spChg chg="mod">
          <ac:chgData name="Reggie Raju" userId="328263fc-4bc0-4055-93ca-ffe797ee4952" providerId="ADAL" clId="{954BF7D4-F64B-4564-AE37-B051B5E0F064}" dt="2024-05-27T05:32:36.378" v="102" actId="6549"/>
          <ac:spMkLst>
            <pc:docMk/>
            <pc:sldMk cId="1836702495" sldId="325"/>
            <ac:spMk id="5" creationId="{8CA77651-9BC0-E72A-C55A-7A1D57440080}"/>
          </ac:spMkLst>
        </pc:spChg>
      </pc:sldChg>
      <pc:sldChg chg="modSp mod">
        <pc:chgData name="Reggie Raju" userId="328263fc-4bc0-4055-93ca-ffe797ee4952" providerId="ADAL" clId="{954BF7D4-F64B-4564-AE37-B051B5E0F064}" dt="2024-05-27T05:17:38.693" v="4" actId="12"/>
        <pc:sldMkLst>
          <pc:docMk/>
          <pc:sldMk cId="3098073562" sldId="326"/>
        </pc:sldMkLst>
        <pc:spChg chg="mod">
          <ac:chgData name="Reggie Raju" userId="328263fc-4bc0-4055-93ca-ffe797ee4952" providerId="ADAL" clId="{954BF7D4-F64B-4564-AE37-B051B5E0F064}" dt="2024-05-27T05:17:38.693" v="4" actId="12"/>
          <ac:spMkLst>
            <pc:docMk/>
            <pc:sldMk cId="3098073562" sldId="326"/>
            <ac:spMk id="5" creationId="{8CA77651-9BC0-E72A-C55A-7A1D57440080}"/>
          </ac:spMkLst>
        </pc:spChg>
      </pc:sldChg>
      <pc:sldChg chg="addSp modSp mod">
        <pc:chgData name="Reggie Raju" userId="328263fc-4bc0-4055-93ca-ffe797ee4952" providerId="ADAL" clId="{954BF7D4-F64B-4564-AE37-B051B5E0F064}" dt="2024-05-27T05:19:59.951" v="8" actId="20577"/>
        <pc:sldMkLst>
          <pc:docMk/>
          <pc:sldMk cId="46829534" sldId="327"/>
        </pc:sldMkLst>
        <pc:spChg chg="mod">
          <ac:chgData name="Reggie Raju" userId="328263fc-4bc0-4055-93ca-ffe797ee4952" providerId="ADAL" clId="{954BF7D4-F64B-4564-AE37-B051B5E0F064}" dt="2024-05-27T05:19:59.951" v="8" actId="20577"/>
          <ac:spMkLst>
            <pc:docMk/>
            <pc:sldMk cId="46829534" sldId="327"/>
            <ac:spMk id="5" creationId="{8CA77651-9BC0-E72A-C55A-7A1D57440080}"/>
          </ac:spMkLst>
        </pc:spChg>
        <pc:spChg chg="add mod">
          <ac:chgData name="Reggie Raju" userId="328263fc-4bc0-4055-93ca-ffe797ee4952" providerId="ADAL" clId="{954BF7D4-F64B-4564-AE37-B051B5E0F064}" dt="2024-05-27T05:19:24.501" v="7" actId="693"/>
          <ac:spMkLst>
            <pc:docMk/>
            <pc:sldMk cId="46829534" sldId="327"/>
            <ac:spMk id="7" creationId="{FABB2D19-B1F7-ACD7-2A96-A83DA358AE22}"/>
          </ac:spMkLst>
        </pc:spChg>
      </pc:sldChg>
      <pc:sldChg chg="modSp mod">
        <pc:chgData name="Reggie Raju" userId="328263fc-4bc0-4055-93ca-ffe797ee4952" providerId="ADAL" clId="{954BF7D4-F64B-4564-AE37-B051B5E0F064}" dt="2024-05-27T05:23:20.158" v="17" actId="20577"/>
        <pc:sldMkLst>
          <pc:docMk/>
          <pc:sldMk cId="2670236140" sldId="328"/>
        </pc:sldMkLst>
        <pc:spChg chg="mod">
          <ac:chgData name="Reggie Raju" userId="328263fc-4bc0-4055-93ca-ffe797ee4952" providerId="ADAL" clId="{954BF7D4-F64B-4564-AE37-B051B5E0F064}" dt="2024-05-27T05:23:20.158" v="17" actId="20577"/>
          <ac:spMkLst>
            <pc:docMk/>
            <pc:sldMk cId="2670236140" sldId="328"/>
            <ac:spMk id="5" creationId="{8CA77651-9BC0-E72A-C55A-7A1D57440080}"/>
          </ac:spMkLst>
        </pc:spChg>
      </pc:sldChg>
      <pc:sldChg chg="addSp delSp modSp add mod">
        <pc:chgData name="Reggie Raju" userId="328263fc-4bc0-4055-93ca-ffe797ee4952" providerId="ADAL" clId="{954BF7D4-F64B-4564-AE37-B051B5E0F064}" dt="2024-05-27T05:34:20.424" v="124" actId="6549"/>
        <pc:sldMkLst>
          <pc:docMk/>
          <pc:sldMk cId="2932471717" sldId="329"/>
        </pc:sldMkLst>
        <pc:spChg chg="mod">
          <ac:chgData name="Reggie Raju" userId="328263fc-4bc0-4055-93ca-ffe797ee4952" providerId="ADAL" clId="{954BF7D4-F64B-4564-AE37-B051B5E0F064}" dt="2024-05-27T05:34:20.424" v="124" actId="6549"/>
          <ac:spMkLst>
            <pc:docMk/>
            <pc:sldMk cId="2932471717" sldId="329"/>
            <ac:spMk id="2" creationId="{1818078B-2749-00E9-8CDA-D54DBD91A520}"/>
          </ac:spMkLst>
        </pc:spChg>
        <pc:spChg chg="add del mod">
          <ac:chgData name="Reggie Raju" userId="328263fc-4bc0-4055-93ca-ffe797ee4952" providerId="ADAL" clId="{954BF7D4-F64B-4564-AE37-B051B5E0F064}" dt="2024-05-27T05:34:10.462" v="122" actId="1076"/>
          <ac:spMkLst>
            <pc:docMk/>
            <pc:sldMk cId="2932471717" sldId="329"/>
            <ac:spMk id="5" creationId="{8CA77651-9BC0-E72A-C55A-7A1D57440080}"/>
          </ac:spMkLst>
        </pc:spChg>
      </pc:sldChg>
    </pc:docChg>
  </pc:docChgLst>
</pc:chgInfo>
</file>

<file path=ppt/comments/modernComment_137_75089AA7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446EA5D7-0322-4FC0-BED5-5CD93BE882F9}" authorId="{D141B78F-14DD-8EE4-A3D7-F04EADFACD4F}" created="2024-05-13T08:38:14.061">
    <pc:sldMkLst xmlns:pc="http://schemas.microsoft.com/office/powerpoint/2013/main/command">
      <pc:docMk/>
      <pc:sldMk cId="2012155723" sldId="296"/>
    </pc:sldMkLst>
    <p188:txBody>
      <a:bodyPr/>
      <a:lstStyle/>
      <a:p>
        <a:r>
          <a:rPr lang="en-ZA"/>
          <a:t>In
</a:t>
        </a:r>
      </a:p>
    </p188:txBody>
  </p188:cm>
</p188:cmLst>
</file>

<file path=ppt/comments/modernComment_138_CB7B65A2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47B7D5EB-AA5A-4926-83BD-6B3A8525291A}" authorId="{D141B78F-14DD-8EE4-A3D7-F04EADFACD4F}" created="2024-05-13T08:38:14.061">
    <pc:sldMkLst xmlns:pc="http://schemas.microsoft.com/office/powerpoint/2013/main/command">
      <pc:docMk/>
      <pc:sldMk cId="2012155723" sldId="296"/>
    </pc:sldMkLst>
    <p188:txBody>
      <a:bodyPr/>
      <a:lstStyle/>
      <a:p>
        <a:r>
          <a:rPr lang="en-ZA"/>
          <a:t>In
</a:t>
        </a:r>
      </a:p>
    </p188:txBody>
  </p188:cm>
</p188:cmLst>
</file>

<file path=ppt/comments/modernComment_139_B0FFCC2D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C3ADE4CC-5A0D-412D-925E-28A929546919}" authorId="{D141B78F-14DD-8EE4-A3D7-F04EADFACD4F}" created="2024-05-13T08:38:14.061">
    <pc:sldMkLst xmlns:pc="http://schemas.microsoft.com/office/powerpoint/2013/main/command">
      <pc:docMk/>
      <pc:sldMk cId="2012155723" sldId="296"/>
    </pc:sldMkLst>
    <p188:txBody>
      <a:bodyPr/>
      <a:lstStyle/>
      <a:p>
        <a:r>
          <a:rPr lang="en-ZA"/>
          <a:t>In
</a:t>
        </a:r>
      </a:p>
    </p188:txBody>
  </p188:cm>
</p188:cmLst>
</file>

<file path=ppt/comments/modernComment_13A_54640155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358AD4C7-ABAB-4172-8D38-E308F3D3C080}" authorId="{D141B78F-14DD-8EE4-A3D7-F04EADFACD4F}" created="2024-05-13T08:38:14.061">
    <pc:sldMkLst xmlns:pc="http://schemas.microsoft.com/office/powerpoint/2013/main/command">
      <pc:docMk/>
      <pc:sldMk cId="2012155723" sldId="296"/>
    </pc:sldMkLst>
    <p188:txBody>
      <a:bodyPr/>
      <a:lstStyle/>
      <a:p>
        <a:r>
          <a:rPr lang="en-ZA"/>
          <a:t>In
</a:t>
        </a:r>
      </a:p>
    </p188:txBody>
  </p188:cm>
</p188:cmLst>
</file>

<file path=ppt/comments/modernComment_13B_D84469C8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A6474996-F630-440D-BAA7-DBE054F12064}" authorId="{D141B78F-14DD-8EE4-A3D7-F04EADFACD4F}" created="2024-05-13T08:38:14.061">
    <pc:sldMkLst xmlns:pc="http://schemas.microsoft.com/office/powerpoint/2013/main/command">
      <pc:docMk/>
      <pc:sldMk cId="2012155723" sldId="296"/>
    </pc:sldMkLst>
    <p188:txBody>
      <a:bodyPr/>
      <a:lstStyle/>
      <a:p>
        <a:r>
          <a:rPr lang="en-ZA"/>
          <a:t>In
</a:t>
        </a:r>
      </a:p>
    </p188:txBody>
  </p188:cm>
</p188:cmLst>
</file>

<file path=ppt/comments/modernComment_13C_D8BF7FD0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31A92E43-55ED-48B5-A08B-3CD659C97229}" authorId="{D141B78F-14DD-8EE4-A3D7-F04EADFACD4F}" created="2024-05-13T08:38:14.061">
    <pc:sldMkLst xmlns:pc="http://schemas.microsoft.com/office/powerpoint/2013/main/command">
      <pc:docMk/>
      <pc:sldMk cId="2012155723" sldId="296"/>
    </pc:sldMkLst>
    <p188:txBody>
      <a:bodyPr/>
      <a:lstStyle/>
      <a:p>
        <a:r>
          <a:rPr lang="en-ZA"/>
          <a:t>In
</a:t>
        </a:r>
      </a:p>
    </p188:txBody>
  </p188:cm>
</p188:cmLst>
</file>

<file path=ppt/comments/modernComment_13D_90E910E2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D1DB986C-10CD-416E-B4DD-42B511F7E318}" authorId="{D141B78F-14DD-8EE4-A3D7-F04EADFACD4F}" created="2024-05-13T08:38:14.061">
    <pc:sldMkLst xmlns:pc="http://schemas.microsoft.com/office/powerpoint/2013/main/command">
      <pc:docMk/>
      <pc:sldMk cId="2012155723" sldId="296"/>
    </pc:sldMkLst>
    <p188:txBody>
      <a:bodyPr/>
      <a:lstStyle/>
      <a:p>
        <a:r>
          <a:rPr lang="en-ZA"/>
          <a:t>In
</a:t>
        </a:r>
      </a:p>
    </p188:txBody>
  </p188:cm>
</p188:cmLst>
</file>

<file path=ppt/comments/modernComment_13E_D8304095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95B23E6D-3C03-4076-8CCD-9D7493B77A80}" authorId="{D141B78F-14DD-8EE4-A3D7-F04EADFACD4F}" created="2024-05-13T08:38:14.061">
    <pc:sldMkLst xmlns:pc="http://schemas.microsoft.com/office/powerpoint/2013/main/command">
      <pc:docMk/>
      <pc:sldMk cId="2012155723" sldId="296"/>
    </pc:sldMkLst>
    <p188:txBody>
      <a:bodyPr/>
      <a:lstStyle/>
      <a:p>
        <a:r>
          <a:rPr lang="en-ZA"/>
          <a:t>In
</a:t>
        </a:r>
      </a:p>
    </p188:txBody>
  </p188:cm>
</p188:cmLst>
</file>

<file path=ppt/comments/modernComment_13F_78357D67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21E4CBD0-6D19-4F38-89C7-BAA2CB9A0837}" authorId="{D141B78F-14DD-8EE4-A3D7-F04EADFACD4F}" created="2024-05-13T08:38:14.061">
    <pc:sldMkLst xmlns:pc="http://schemas.microsoft.com/office/powerpoint/2013/main/command">
      <pc:docMk/>
      <pc:sldMk cId="2012155723" sldId="296"/>
    </pc:sldMkLst>
    <p188:txBody>
      <a:bodyPr/>
      <a:lstStyle/>
      <a:p>
        <a:r>
          <a:rPr lang="en-ZA"/>
          <a:t>In
</a:t>
        </a:r>
      </a:p>
    </p188:txBody>
  </p188:cm>
</p188:cmLst>
</file>

<file path=ppt/comments/modernComment_140_A7EFE562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C4F41207-8301-47E7-B08E-AD352E27EF84}" authorId="{D141B78F-14DD-8EE4-A3D7-F04EADFACD4F}" created="2024-05-13T08:38:14.061">
    <pc:sldMkLst xmlns:pc="http://schemas.microsoft.com/office/powerpoint/2013/main/command">
      <pc:docMk/>
      <pc:sldMk cId="2012155723" sldId="296"/>
    </pc:sldMkLst>
    <p188:txBody>
      <a:bodyPr/>
      <a:lstStyle/>
      <a:p>
        <a:r>
          <a:rPr lang="en-ZA"/>
          <a:t>In
</a:t>
        </a:r>
      </a:p>
    </p188:txBody>
  </p188:cm>
</p188:cmLst>
</file>

<file path=ppt/comments/modernComment_141_9D6796C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411ABBC0-9F0F-4442-A119-07ECFA6766EA}" authorId="{D141B78F-14DD-8EE4-A3D7-F04EADFACD4F}" created="2024-05-13T08:38:14.061">
    <pc:sldMkLst xmlns:pc="http://schemas.microsoft.com/office/powerpoint/2013/main/command">
      <pc:docMk/>
      <pc:sldMk cId="2012155723" sldId="296"/>
    </pc:sldMkLst>
    <p188:txBody>
      <a:bodyPr/>
      <a:lstStyle/>
      <a:p>
        <a:r>
          <a:rPr lang="en-ZA"/>
          <a:t>In
</a:t>
        </a:r>
      </a:p>
    </p188:txBody>
  </p188:cm>
</p188:cmLst>
</file>

<file path=ppt/comments/modernComment_143_1163AE59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1C5C3C81-D734-4A0F-9B95-B71AE34E6546}" authorId="{D141B78F-14DD-8EE4-A3D7-F04EADFACD4F}" created="2024-05-13T08:38:14.061">
    <pc:sldMkLst xmlns:pc="http://schemas.microsoft.com/office/powerpoint/2013/main/command">
      <pc:docMk/>
      <pc:sldMk cId="2012155723" sldId="296"/>
    </pc:sldMkLst>
    <p188:txBody>
      <a:bodyPr/>
      <a:lstStyle/>
      <a:p>
        <a:r>
          <a:rPr lang="en-ZA"/>
          <a:t>In
</a:t>
        </a:r>
      </a:p>
    </p188:txBody>
  </p188:cm>
</p188:cmLst>
</file>

<file path=ppt/comments/modernComment_144_B565DDCE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B85DD678-A79F-4F0D-BCDE-92C67F0A8C01}" authorId="{D141B78F-14DD-8EE4-A3D7-F04EADFACD4F}" created="2024-05-13T08:38:14.061">
    <pc:sldMkLst xmlns:pc="http://schemas.microsoft.com/office/powerpoint/2013/main/command">
      <pc:docMk/>
      <pc:sldMk cId="2012155723" sldId="296"/>
    </pc:sldMkLst>
    <p188:txBody>
      <a:bodyPr/>
      <a:lstStyle/>
      <a:p>
        <a:r>
          <a:rPr lang="en-ZA"/>
          <a:t>In
</a:t>
        </a:r>
      </a:p>
    </p188:txBody>
  </p188:cm>
</p188:cmLst>
</file>

<file path=ppt/comments/modernComment_145_6D79DB1F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7E2F61F6-A4AF-40D6-80A4-FD4AE1B67A7D}" authorId="{D141B78F-14DD-8EE4-A3D7-F04EADFACD4F}" created="2024-05-13T08:38:14.061">
    <pc:sldMkLst xmlns:pc="http://schemas.microsoft.com/office/powerpoint/2013/main/command">
      <pc:docMk/>
      <pc:sldMk cId="2012155723" sldId="296"/>
    </pc:sldMkLst>
    <p188:txBody>
      <a:bodyPr/>
      <a:lstStyle/>
      <a:p>
        <a:r>
          <a:rPr lang="en-ZA"/>
          <a:t>In
</a:t>
        </a:r>
      </a:p>
    </p188:txBody>
  </p188:cm>
</p188:cmLst>
</file>

<file path=ppt/comments/modernComment_146_B8A8D9DA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331AE599-46EB-4440-A812-E119FA3BB79D}" authorId="{D141B78F-14DD-8EE4-A3D7-F04EADFACD4F}" created="2024-05-13T08:38:14.061">
    <pc:sldMkLst xmlns:pc="http://schemas.microsoft.com/office/powerpoint/2013/main/command">
      <pc:docMk/>
      <pc:sldMk cId="2012155723" sldId="296"/>
    </pc:sldMkLst>
    <p188:txBody>
      <a:bodyPr/>
      <a:lstStyle/>
      <a:p>
        <a:r>
          <a:rPr lang="en-ZA"/>
          <a:t>In
</a:t>
        </a:r>
      </a:p>
    </p188:txBody>
  </p188:cm>
</p188:cmLst>
</file>

<file path=ppt/comments/modernComment_147_2CA8FDE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4E684BB7-6B5C-45ED-8E41-A33BBC5BCBF8}" authorId="{D141B78F-14DD-8EE4-A3D7-F04EADFACD4F}" created="2024-05-13T08:38:14.061">
    <pc:sldMkLst xmlns:pc="http://schemas.microsoft.com/office/powerpoint/2013/main/command">
      <pc:docMk/>
      <pc:sldMk cId="2012155723" sldId="296"/>
    </pc:sldMkLst>
    <p188:txBody>
      <a:bodyPr/>
      <a:lstStyle/>
      <a:p>
        <a:r>
          <a:rPr lang="en-ZA"/>
          <a:t>In
</a:t>
        </a:r>
      </a:p>
    </p188:txBody>
  </p188:cm>
</p188:cmLst>
</file>

<file path=ppt/comments/modernComment_148_9F2891EC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5A2A2313-173B-43B5-BDDC-0B8D42C1B81A}" authorId="{D141B78F-14DD-8EE4-A3D7-F04EADFACD4F}" created="2024-05-13T08:38:14.061">
    <pc:sldMkLst xmlns:pc="http://schemas.microsoft.com/office/powerpoint/2013/main/command">
      <pc:docMk/>
      <pc:sldMk cId="2012155723" sldId="296"/>
    </pc:sldMkLst>
    <p188:txBody>
      <a:bodyPr/>
      <a:lstStyle/>
      <a:p>
        <a:r>
          <a:rPr lang="en-ZA"/>
          <a:t>In
</a:t>
        </a:r>
      </a:p>
    </p188:txBody>
  </p188:cm>
</p188:cmLst>
</file>

<file path=ppt/comments/modernComment_149_AEC9F7A5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436EFD9B-E71D-4524-9F1C-0BCEC4BB75C1}" authorId="{D141B78F-14DD-8EE4-A3D7-F04EADFACD4F}" created="2024-05-13T08:38:14.061">
    <pc:sldMkLst xmlns:pc="http://schemas.microsoft.com/office/powerpoint/2013/main/command">
      <pc:docMk/>
      <pc:sldMk cId="2012155723" sldId="296"/>
    </pc:sldMkLst>
    <p188:txBody>
      <a:bodyPr/>
      <a:lstStyle/>
      <a:p>
        <a:r>
          <a:rPr lang="en-ZA"/>
          <a:t>In
</a:t>
        </a:r>
      </a:p>
    </p188:txBody>
  </p188:cm>
</p188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45659" cy="4982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995" tIns="45485" rIns="90995" bIns="4548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50443" y="0"/>
            <a:ext cx="2945659" cy="4982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995" tIns="45485" rIns="90995" bIns="45485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65225" y="1241425"/>
            <a:ext cx="4467225" cy="33512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79768" y="4778723"/>
            <a:ext cx="5438140" cy="39098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995" tIns="45485" rIns="90995" bIns="4548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431599"/>
            <a:ext cx="2945659" cy="4982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995" tIns="45485" rIns="90995" bIns="45485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50443" y="9431599"/>
            <a:ext cx="2945659" cy="4982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995" tIns="45485" rIns="90995" bIns="45485" anchor="b" anchorCtr="0">
            <a:noAutofit/>
          </a:bodyPr>
          <a:lstStyle/>
          <a:p>
            <a:pPr algn="r">
              <a:buSzPts val="1200"/>
            </a:pPr>
            <a:fld id="{00000000-1234-1234-1234-123412341234}" type="slidenum">
              <a:rPr lang="en-ZA" sz="120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SzPts val="1200"/>
              </a:pPr>
              <a:t>‹#›</a:t>
            </a:fld>
            <a:endParaRPr lang="en-ZA"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512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79768" y="4778723"/>
            <a:ext cx="5438140" cy="39098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995" tIns="45485" rIns="90995" bIns="45485" anchor="t" anchorCtr="0">
            <a:noAutofit/>
          </a:bodyPr>
          <a:lstStyle/>
          <a:p>
            <a:pPr marL="0" indent="0">
              <a:buClr>
                <a:schemeClr val="dk1"/>
              </a:buClr>
              <a:buSzPts val="1200"/>
            </a:pPr>
            <a:endParaRPr dirty="0"/>
          </a:p>
        </p:txBody>
      </p:sp>
      <p:sp>
        <p:nvSpPr>
          <p:cNvPr id="82" name="Google Shape;82;p1:notes"/>
          <p:cNvSpPr txBox="1">
            <a:spLocks noGrp="1"/>
          </p:cNvSpPr>
          <p:nvPr>
            <p:ph type="sldNum" idx="12"/>
          </p:nvPr>
        </p:nvSpPr>
        <p:spPr>
          <a:xfrm>
            <a:off x="3850443" y="9431599"/>
            <a:ext cx="2945659" cy="4982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995" tIns="45485" rIns="90995" bIns="45485" anchor="b" anchorCtr="0">
            <a:noAutofit/>
          </a:bodyPr>
          <a:lstStyle/>
          <a:p>
            <a:pPr algn="r">
              <a:buSzPts val="1400"/>
            </a:pPr>
            <a:fld id="{00000000-1234-1234-1234-123412341234}" type="slidenum">
              <a:rPr lang="en-ZA"/>
              <a:pPr algn="r">
                <a:buSzPts val="1400"/>
              </a:pPr>
              <a:t>1</a:t>
            </a:fld>
            <a:endParaRPr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512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2" name="Google Shape;102;p20:notes"/>
          <p:cNvSpPr txBox="1">
            <a:spLocks noGrp="1"/>
          </p:cNvSpPr>
          <p:nvPr>
            <p:ph type="body" idx="1"/>
          </p:nvPr>
        </p:nvSpPr>
        <p:spPr>
          <a:xfrm>
            <a:off x="679768" y="4778723"/>
            <a:ext cx="5438140" cy="39098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995" tIns="45485" rIns="90995" bIns="45485" anchor="t" anchorCtr="0">
            <a:noAutofit/>
          </a:bodyPr>
          <a:lstStyle/>
          <a:p>
            <a:pPr marL="0" indent="0">
              <a:lnSpc>
                <a:spcPct val="115000"/>
              </a:lnSpc>
              <a:buSzPts val="1100"/>
            </a:pPr>
            <a:endParaRPr dirty="0"/>
          </a:p>
        </p:txBody>
      </p:sp>
      <p:sp>
        <p:nvSpPr>
          <p:cNvPr id="103" name="Google Shape;103;p20:notes"/>
          <p:cNvSpPr txBox="1">
            <a:spLocks noGrp="1"/>
          </p:cNvSpPr>
          <p:nvPr>
            <p:ph type="sldNum" idx="12"/>
          </p:nvPr>
        </p:nvSpPr>
        <p:spPr>
          <a:xfrm>
            <a:off x="3850443" y="9431599"/>
            <a:ext cx="2945659" cy="4982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995" tIns="45485" rIns="90995" bIns="45485" anchor="b" anchorCtr="0">
            <a:noAutofit/>
          </a:bodyPr>
          <a:lstStyle/>
          <a:p>
            <a:pPr algn="r">
              <a:buSzPts val="1400"/>
            </a:pPr>
            <a:fld id="{00000000-1234-1234-1234-123412341234}" type="slidenum">
              <a:rPr lang="en-ZA"/>
              <a:pPr algn="r">
                <a:buSzPts val="1400"/>
              </a:pPr>
              <a:t>10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1741420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512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2" name="Google Shape;102;p20:notes"/>
          <p:cNvSpPr txBox="1">
            <a:spLocks noGrp="1"/>
          </p:cNvSpPr>
          <p:nvPr>
            <p:ph type="body" idx="1"/>
          </p:nvPr>
        </p:nvSpPr>
        <p:spPr>
          <a:xfrm>
            <a:off x="679768" y="4778723"/>
            <a:ext cx="5438140" cy="39098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995" tIns="45485" rIns="90995" bIns="45485" anchor="t" anchorCtr="0">
            <a:noAutofit/>
          </a:bodyPr>
          <a:lstStyle/>
          <a:p>
            <a:pPr marL="0" indent="0">
              <a:lnSpc>
                <a:spcPct val="115000"/>
              </a:lnSpc>
              <a:buSzPts val="1100"/>
            </a:pPr>
            <a:endParaRPr dirty="0"/>
          </a:p>
        </p:txBody>
      </p:sp>
      <p:sp>
        <p:nvSpPr>
          <p:cNvPr id="103" name="Google Shape;103;p20:notes"/>
          <p:cNvSpPr txBox="1">
            <a:spLocks noGrp="1"/>
          </p:cNvSpPr>
          <p:nvPr>
            <p:ph type="sldNum" idx="12"/>
          </p:nvPr>
        </p:nvSpPr>
        <p:spPr>
          <a:xfrm>
            <a:off x="3850443" y="9431599"/>
            <a:ext cx="2945659" cy="4982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995" tIns="45485" rIns="90995" bIns="45485" anchor="b" anchorCtr="0">
            <a:noAutofit/>
          </a:bodyPr>
          <a:lstStyle/>
          <a:p>
            <a:pPr algn="r">
              <a:buSzPts val="1400"/>
            </a:pPr>
            <a:fld id="{00000000-1234-1234-1234-123412341234}" type="slidenum">
              <a:rPr lang="en-ZA"/>
              <a:pPr algn="r">
                <a:buSzPts val="1400"/>
              </a:pPr>
              <a:t>11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7550710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512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2" name="Google Shape;102;p20:notes"/>
          <p:cNvSpPr txBox="1">
            <a:spLocks noGrp="1"/>
          </p:cNvSpPr>
          <p:nvPr>
            <p:ph type="body" idx="1"/>
          </p:nvPr>
        </p:nvSpPr>
        <p:spPr>
          <a:xfrm>
            <a:off x="679768" y="4778723"/>
            <a:ext cx="5438140" cy="39098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995" tIns="45485" rIns="90995" bIns="45485" anchor="t" anchorCtr="0">
            <a:noAutofit/>
          </a:bodyPr>
          <a:lstStyle/>
          <a:p>
            <a:pPr marL="0" indent="0">
              <a:lnSpc>
                <a:spcPct val="115000"/>
              </a:lnSpc>
              <a:buSzPts val="1100"/>
            </a:pPr>
            <a:endParaRPr dirty="0"/>
          </a:p>
        </p:txBody>
      </p:sp>
      <p:sp>
        <p:nvSpPr>
          <p:cNvPr id="103" name="Google Shape;103;p20:notes"/>
          <p:cNvSpPr txBox="1">
            <a:spLocks noGrp="1"/>
          </p:cNvSpPr>
          <p:nvPr>
            <p:ph type="sldNum" idx="12"/>
          </p:nvPr>
        </p:nvSpPr>
        <p:spPr>
          <a:xfrm>
            <a:off x="3850443" y="9431599"/>
            <a:ext cx="2945659" cy="4982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995" tIns="45485" rIns="90995" bIns="45485" anchor="b" anchorCtr="0">
            <a:noAutofit/>
          </a:bodyPr>
          <a:lstStyle/>
          <a:p>
            <a:pPr algn="r">
              <a:buSzPts val="1400"/>
            </a:pPr>
            <a:fld id="{00000000-1234-1234-1234-123412341234}" type="slidenum">
              <a:rPr lang="en-ZA"/>
              <a:pPr algn="r">
                <a:buSzPts val="1400"/>
              </a:pPr>
              <a:t>12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97715617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512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2" name="Google Shape;102;p20:notes"/>
          <p:cNvSpPr txBox="1">
            <a:spLocks noGrp="1"/>
          </p:cNvSpPr>
          <p:nvPr>
            <p:ph type="body" idx="1"/>
          </p:nvPr>
        </p:nvSpPr>
        <p:spPr>
          <a:xfrm>
            <a:off x="679768" y="4778723"/>
            <a:ext cx="5438140" cy="39098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995" tIns="45485" rIns="90995" bIns="45485" anchor="t" anchorCtr="0">
            <a:noAutofit/>
          </a:bodyPr>
          <a:lstStyle/>
          <a:p>
            <a:pPr marL="0" indent="0">
              <a:lnSpc>
                <a:spcPct val="115000"/>
              </a:lnSpc>
              <a:buSzPts val="1100"/>
            </a:pPr>
            <a:endParaRPr dirty="0"/>
          </a:p>
        </p:txBody>
      </p:sp>
      <p:sp>
        <p:nvSpPr>
          <p:cNvPr id="103" name="Google Shape;103;p20:notes"/>
          <p:cNvSpPr txBox="1">
            <a:spLocks noGrp="1"/>
          </p:cNvSpPr>
          <p:nvPr>
            <p:ph type="sldNum" idx="12"/>
          </p:nvPr>
        </p:nvSpPr>
        <p:spPr>
          <a:xfrm>
            <a:off x="3850443" y="9431599"/>
            <a:ext cx="2945659" cy="4982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995" tIns="45485" rIns="90995" bIns="45485" anchor="b" anchorCtr="0">
            <a:noAutofit/>
          </a:bodyPr>
          <a:lstStyle/>
          <a:p>
            <a:pPr algn="r">
              <a:buSzPts val="1400"/>
            </a:pPr>
            <a:fld id="{00000000-1234-1234-1234-123412341234}" type="slidenum">
              <a:rPr lang="en-ZA"/>
              <a:pPr algn="r">
                <a:buSzPts val="1400"/>
              </a:pPr>
              <a:t>13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81322703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512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2" name="Google Shape;102;p20:notes"/>
          <p:cNvSpPr txBox="1">
            <a:spLocks noGrp="1"/>
          </p:cNvSpPr>
          <p:nvPr>
            <p:ph type="body" idx="1"/>
          </p:nvPr>
        </p:nvSpPr>
        <p:spPr>
          <a:xfrm>
            <a:off x="679768" y="4778723"/>
            <a:ext cx="5438140" cy="39098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995" tIns="45485" rIns="90995" bIns="45485" anchor="t" anchorCtr="0">
            <a:noAutofit/>
          </a:bodyPr>
          <a:lstStyle/>
          <a:p>
            <a:pPr marL="0" indent="0">
              <a:lnSpc>
                <a:spcPct val="115000"/>
              </a:lnSpc>
              <a:buSzPts val="1100"/>
            </a:pPr>
            <a:endParaRPr dirty="0"/>
          </a:p>
        </p:txBody>
      </p:sp>
      <p:sp>
        <p:nvSpPr>
          <p:cNvPr id="103" name="Google Shape;103;p20:notes"/>
          <p:cNvSpPr txBox="1">
            <a:spLocks noGrp="1"/>
          </p:cNvSpPr>
          <p:nvPr>
            <p:ph type="sldNum" idx="12"/>
          </p:nvPr>
        </p:nvSpPr>
        <p:spPr>
          <a:xfrm>
            <a:off x="3850443" y="9431599"/>
            <a:ext cx="2945659" cy="4982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995" tIns="45485" rIns="90995" bIns="45485" anchor="b" anchorCtr="0">
            <a:noAutofit/>
          </a:bodyPr>
          <a:lstStyle/>
          <a:p>
            <a:pPr algn="r">
              <a:buSzPts val="1400"/>
            </a:pPr>
            <a:fld id="{00000000-1234-1234-1234-123412341234}" type="slidenum">
              <a:rPr lang="en-ZA"/>
              <a:pPr algn="r">
                <a:buSzPts val="1400"/>
              </a:pPr>
              <a:t>14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38211331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512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2" name="Google Shape;102;p20:notes"/>
          <p:cNvSpPr txBox="1">
            <a:spLocks noGrp="1"/>
          </p:cNvSpPr>
          <p:nvPr>
            <p:ph type="body" idx="1"/>
          </p:nvPr>
        </p:nvSpPr>
        <p:spPr>
          <a:xfrm>
            <a:off x="679768" y="4778723"/>
            <a:ext cx="5438140" cy="39098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995" tIns="45485" rIns="90995" bIns="45485" anchor="t" anchorCtr="0">
            <a:noAutofit/>
          </a:bodyPr>
          <a:lstStyle/>
          <a:p>
            <a:pPr marL="0" indent="0">
              <a:lnSpc>
                <a:spcPct val="115000"/>
              </a:lnSpc>
              <a:buSzPts val="1100"/>
            </a:pPr>
            <a:endParaRPr dirty="0"/>
          </a:p>
        </p:txBody>
      </p:sp>
      <p:sp>
        <p:nvSpPr>
          <p:cNvPr id="103" name="Google Shape;103;p20:notes"/>
          <p:cNvSpPr txBox="1">
            <a:spLocks noGrp="1"/>
          </p:cNvSpPr>
          <p:nvPr>
            <p:ph type="sldNum" idx="12"/>
          </p:nvPr>
        </p:nvSpPr>
        <p:spPr>
          <a:xfrm>
            <a:off x="3850443" y="9431599"/>
            <a:ext cx="2945659" cy="4982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995" tIns="45485" rIns="90995" bIns="45485" anchor="b" anchorCtr="0">
            <a:noAutofit/>
          </a:bodyPr>
          <a:lstStyle/>
          <a:p>
            <a:pPr algn="r">
              <a:buSzPts val="1400"/>
            </a:pPr>
            <a:fld id="{00000000-1234-1234-1234-123412341234}" type="slidenum">
              <a:rPr lang="en-ZA"/>
              <a:pPr algn="r">
                <a:buSzPts val="1400"/>
              </a:pPr>
              <a:t>15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00441001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512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2" name="Google Shape;102;p20:notes"/>
          <p:cNvSpPr txBox="1">
            <a:spLocks noGrp="1"/>
          </p:cNvSpPr>
          <p:nvPr>
            <p:ph type="body" idx="1"/>
          </p:nvPr>
        </p:nvSpPr>
        <p:spPr>
          <a:xfrm>
            <a:off x="679768" y="4778723"/>
            <a:ext cx="5438140" cy="39098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995" tIns="45485" rIns="90995" bIns="45485" anchor="t" anchorCtr="0">
            <a:noAutofit/>
          </a:bodyPr>
          <a:lstStyle/>
          <a:p>
            <a:pPr marL="0" indent="0">
              <a:lnSpc>
                <a:spcPct val="115000"/>
              </a:lnSpc>
              <a:buSzPts val="1100"/>
            </a:pPr>
            <a:endParaRPr dirty="0"/>
          </a:p>
        </p:txBody>
      </p:sp>
      <p:sp>
        <p:nvSpPr>
          <p:cNvPr id="103" name="Google Shape;103;p20:notes"/>
          <p:cNvSpPr txBox="1">
            <a:spLocks noGrp="1"/>
          </p:cNvSpPr>
          <p:nvPr>
            <p:ph type="sldNum" idx="12"/>
          </p:nvPr>
        </p:nvSpPr>
        <p:spPr>
          <a:xfrm>
            <a:off x="3850443" y="9431599"/>
            <a:ext cx="2945659" cy="4982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995" tIns="45485" rIns="90995" bIns="45485" anchor="b" anchorCtr="0">
            <a:noAutofit/>
          </a:bodyPr>
          <a:lstStyle/>
          <a:p>
            <a:pPr algn="r">
              <a:buSzPts val="1400"/>
            </a:pPr>
            <a:fld id="{00000000-1234-1234-1234-123412341234}" type="slidenum">
              <a:rPr lang="en-ZA"/>
              <a:pPr algn="r">
                <a:buSzPts val="1400"/>
              </a:pPr>
              <a:t>16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7828647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512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2" name="Google Shape;102;p20:notes"/>
          <p:cNvSpPr txBox="1">
            <a:spLocks noGrp="1"/>
          </p:cNvSpPr>
          <p:nvPr>
            <p:ph type="body" idx="1"/>
          </p:nvPr>
        </p:nvSpPr>
        <p:spPr>
          <a:xfrm>
            <a:off x="679768" y="4778723"/>
            <a:ext cx="5438140" cy="39098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995" tIns="45485" rIns="90995" bIns="45485" anchor="t" anchorCtr="0">
            <a:noAutofit/>
          </a:bodyPr>
          <a:lstStyle/>
          <a:p>
            <a:pPr marL="0" indent="0">
              <a:lnSpc>
                <a:spcPct val="115000"/>
              </a:lnSpc>
              <a:buSzPts val="1100"/>
            </a:pPr>
            <a:endParaRPr dirty="0"/>
          </a:p>
        </p:txBody>
      </p:sp>
      <p:sp>
        <p:nvSpPr>
          <p:cNvPr id="103" name="Google Shape;103;p20:notes"/>
          <p:cNvSpPr txBox="1">
            <a:spLocks noGrp="1"/>
          </p:cNvSpPr>
          <p:nvPr>
            <p:ph type="sldNum" idx="12"/>
          </p:nvPr>
        </p:nvSpPr>
        <p:spPr>
          <a:xfrm>
            <a:off x="3850443" y="9431599"/>
            <a:ext cx="2945659" cy="4982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995" tIns="45485" rIns="90995" bIns="45485" anchor="b" anchorCtr="0">
            <a:noAutofit/>
          </a:bodyPr>
          <a:lstStyle/>
          <a:p>
            <a:pPr algn="r">
              <a:buSzPts val="1400"/>
            </a:pPr>
            <a:fld id="{00000000-1234-1234-1234-123412341234}" type="slidenum">
              <a:rPr lang="en-ZA"/>
              <a:pPr algn="r">
                <a:buSzPts val="1400"/>
              </a:pPr>
              <a:t>17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29217374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512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2" name="Google Shape;102;p20:notes"/>
          <p:cNvSpPr txBox="1">
            <a:spLocks noGrp="1"/>
          </p:cNvSpPr>
          <p:nvPr>
            <p:ph type="body" idx="1"/>
          </p:nvPr>
        </p:nvSpPr>
        <p:spPr>
          <a:xfrm>
            <a:off x="679768" y="4778723"/>
            <a:ext cx="5438140" cy="39098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995" tIns="45485" rIns="90995" bIns="45485" anchor="t" anchorCtr="0">
            <a:noAutofit/>
          </a:bodyPr>
          <a:lstStyle/>
          <a:p>
            <a:pPr marL="0" indent="0">
              <a:lnSpc>
                <a:spcPct val="115000"/>
              </a:lnSpc>
              <a:buSzPts val="1100"/>
            </a:pPr>
            <a:endParaRPr dirty="0"/>
          </a:p>
        </p:txBody>
      </p:sp>
      <p:sp>
        <p:nvSpPr>
          <p:cNvPr id="103" name="Google Shape;103;p20:notes"/>
          <p:cNvSpPr txBox="1">
            <a:spLocks noGrp="1"/>
          </p:cNvSpPr>
          <p:nvPr>
            <p:ph type="sldNum" idx="12"/>
          </p:nvPr>
        </p:nvSpPr>
        <p:spPr>
          <a:xfrm>
            <a:off x="3850443" y="9431599"/>
            <a:ext cx="2945659" cy="4982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995" tIns="45485" rIns="90995" bIns="45485" anchor="b" anchorCtr="0">
            <a:noAutofit/>
          </a:bodyPr>
          <a:lstStyle/>
          <a:p>
            <a:pPr algn="r">
              <a:buSzPts val="1400"/>
            </a:pPr>
            <a:fld id="{00000000-1234-1234-1234-123412341234}" type="slidenum">
              <a:rPr lang="en-ZA"/>
              <a:pPr algn="r">
                <a:buSzPts val="1400"/>
              </a:pPr>
              <a:t>18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37554071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512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2" name="Google Shape;102;p20:notes"/>
          <p:cNvSpPr txBox="1">
            <a:spLocks noGrp="1"/>
          </p:cNvSpPr>
          <p:nvPr>
            <p:ph type="body" idx="1"/>
          </p:nvPr>
        </p:nvSpPr>
        <p:spPr>
          <a:xfrm>
            <a:off x="679768" y="4778723"/>
            <a:ext cx="5438140" cy="39098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995" tIns="45485" rIns="90995" bIns="45485" anchor="t" anchorCtr="0">
            <a:noAutofit/>
          </a:bodyPr>
          <a:lstStyle/>
          <a:p>
            <a:pPr marL="0" indent="0">
              <a:lnSpc>
                <a:spcPct val="115000"/>
              </a:lnSpc>
              <a:buSzPts val="1100"/>
            </a:pPr>
            <a:endParaRPr dirty="0"/>
          </a:p>
        </p:txBody>
      </p:sp>
      <p:sp>
        <p:nvSpPr>
          <p:cNvPr id="103" name="Google Shape;103;p20:notes"/>
          <p:cNvSpPr txBox="1">
            <a:spLocks noGrp="1"/>
          </p:cNvSpPr>
          <p:nvPr>
            <p:ph type="sldNum" idx="12"/>
          </p:nvPr>
        </p:nvSpPr>
        <p:spPr>
          <a:xfrm>
            <a:off x="3850443" y="9431599"/>
            <a:ext cx="2945659" cy="4982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995" tIns="45485" rIns="90995" bIns="45485" anchor="b" anchorCtr="0">
            <a:noAutofit/>
          </a:bodyPr>
          <a:lstStyle/>
          <a:p>
            <a:pPr algn="r">
              <a:buSzPts val="1400"/>
            </a:pPr>
            <a:fld id="{00000000-1234-1234-1234-123412341234}" type="slidenum">
              <a:rPr lang="en-ZA"/>
              <a:pPr algn="r">
                <a:buSzPts val="1400"/>
              </a:pPr>
              <a:t>19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4965857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512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2" name="Google Shape;102;p20:notes"/>
          <p:cNvSpPr txBox="1">
            <a:spLocks noGrp="1"/>
          </p:cNvSpPr>
          <p:nvPr>
            <p:ph type="body" idx="1"/>
          </p:nvPr>
        </p:nvSpPr>
        <p:spPr>
          <a:xfrm>
            <a:off x="679768" y="4778723"/>
            <a:ext cx="5438140" cy="39098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995" tIns="45485" rIns="90995" bIns="45485" anchor="t" anchorCtr="0">
            <a:noAutofit/>
          </a:bodyPr>
          <a:lstStyle/>
          <a:p>
            <a:pPr marL="0" indent="0">
              <a:lnSpc>
                <a:spcPct val="115000"/>
              </a:lnSpc>
              <a:buSzPts val="1100"/>
            </a:pPr>
            <a:endParaRPr dirty="0"/>
          </a:p>
        </p:txBody>
      </p:sp>
      <p:sp>
        <p:nvSpPr>
          <p:cNvPr id="103" name="Google Shape;103;p20:notes"/>
          <p:cNvSpPr txBox="1">
            <a:spLocks noGrp="1"/>
          </p:cNvSpPr>
          <p:nvPr>
            <p:ph type="sldNum" idx="12"/>
          </p:nvPr>
        </p:nvSpPr>
        <p:spPr>
          <a:xfrm>
            <a:off x="3850443" y="9431599"/>
            <a:ext cx="2945659" cy="4982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995" tIns="45485" rIns="90995" bIns="45485" anchor="b" anchorCtr="0">
            <a:noAutofit/>
          </a:bodyPr>
          <a:lstStyle/>
          <a:p>
            <a:pPr algn="r">
              <a:buSzPts val="1400"/>
            </a:pPr>
            <a:fld id="{00000000-1234-1234-1234-123412341234}" type="slidenum">
              <a:rPr lang="en-ZA"/>
              <a:pPr algn="r">
                <a:buSzPts val="1400"/>
              </a:pPr>
              <a:t>2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4655625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512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2" name="Google Shape;102;p20:notes"/>
          <p:cNvSpPr txBox="1">
            <a:spLocks noGrp="1"/>
          </p:cNvSpPr>
          <p:nvPr>
            <p:ph type="body" idx="1"/>
          </p:nvPr>
        </p:nvSpPr>
        <p:spPr>
          <a:xfrm>
            <a:off x="679768" y="4778723"/>
            <a:ext cx="5438140" cy="39098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995" tIns="45485" rIns="90995" bIns="45485" anchor="t" anchorCtr="0">
            <a:noAutofit/>
          </a:bodyPr>
          <a:lstStyle/>
          <a:p>
            <a:pPr marL="0" indent="0">
              <a:lnSpc>
                <a:spcPct val="115000"/>
              </a:lnSpc>
              <a:buSzPts val="1100"/>
            </a:pPr>
            <a:endParaRPr dirty="0"/>
          </a:p>
        </p:txBody>
      </p:sp>
      <p:sp>
        <p:nvSpPr>
          <p:cNvPr id="103" name="Google Shape;103;p20:notes"/>
          <p:cNvSpPr txBox="1">
            <a:spLocks noGrp="1"/>
          </p:cNvSpPr>
          <p:nvPr>
            <p:ph type="sldNum" idx="12"/>
          </p:nvPr>
        </p:nvSpPr>
        <p:spPr>
          <a:xfrm>
            <a:off x="3850443" y="9431599"/>
            <a:ext cx="2945659" cy="4982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995" tIns="45485" rIns="90995" bIns="45485" anchor="b" anchorCtr="0">
            <a:noAutofit/>
          </a:bodyPr>
          <a:lstStyle/>
          <a:p>
            <a:pPr algn="r">
              <a:buSzPts val="1400"/>
            </a:pPr>
            <a:fld id="{00000000-1234-1234-1234-123412341234}" type="slidenum">
              <a:rPr lang="en-ZA"/>
              <a:pPr algn="r">
                <a:buSzPts val="1400"/>
              </a:pPr>
              <a:t>3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049890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512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2" name="Google Shape;102;p20:notes"/>
          <p:cNvSpPr txBox="1">
            <a:spLocks noGrp="1"/>
          </p:cNvSpPr>
          <p:nvPr>
            <p:ph type="body" idx="1"/>
          </p:nvPr>
        </p:nvSpPr>
        <p:spPr>
          <a:xfrm>
            <a:off x="679768" y="4778723"/>
            <a:ext cx="5438140" cy="39098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995" tIns="45485" rIns="90995" bIns="45485" anchor="t" anchorCtr="0">
            <a:noAutofit/>
          </a:bodyPr>
          <a:lstStyle/>
          <a:p>
            <a:pPr marL="0" indent="0">
              <a:lnSpc>
                <a:spcPct val="115000"/>
              </a:lnSpc>
              <a:buSzPts val="1100"/>
            </a:pPr>
            <a:endParaRPr dirty="0"/>
          </a:p>
        </p:txBody>
      </p:sp>
      <p:sp>
        <p:nvSpPr>
          <p:cNvPr id="103" name="Google Shape;103;p20:notes"/>
          <p:cNvSpPr txBox="1">
            <a:spLocks noGrp="1"/>
          </p:cNvSpPr>
          <p:nvPr>
            <p:ph type="sldNum" idx="12"/>
          </p:nvPr>
        </p:nvSpPr>
        <p:spPr>
          <a:xfrm>
            <a:off x="3850443" y="9431599"/>
            <a:ext cx="2945659" cy="4982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995" tIns="45485" rIns="90995" bIns="45485" anchor="b" anchorCtr="0">
            <a:noAutofit/>
          </a:bodyPr>
          <a:lstStyle/>
          <a:p>
            <a:pPr algn="r">
              <a:buSzPts val="1400"/>
            </a:pPr>
            <a:fld id="{00000000-1234-1234-1234-123412341234}" type="slidenum">
              <a:rPr lang="en-ZA"/>
              <a:pPr algn="r">
                <a:buSzPts val="1400"/>
              </a:pPr>
              <a:t>4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9413944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512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2" name="Google Shape;102;p20:notes"/>
          <p:cNvSpPr txBox="1">
            <a:spLocks noGrp="1"/>
          </p:cNvSpPr>
          <p:nvPr>
            <p:ph type="body" idx="1"/>
          </p:nvPr>
        </p:nvSpPr>
        <p:spPr>
          <a:xfrm>
            <a:off x="679768" y="4778723"/>
            <a:ext cx="5438140" cy="39098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995" tIns="45485" rIns="90995" bIns="45485" anchor="t" anchorCtr="0">
            <a:noAutofit/>
          </a:bodyPr>
          <a:lstStyle/>
          <a:p>
            <a:pPr marL="0" indent="0">
              <a:lnSpc>
                <a:spcPct val="115000"/>
              </a:lnSpc>
              <a:buSzPts val="1100"/>
            </a:pPr>
            <a:endParaRPr dirty="0"/>
          </a:p>
        </p:txBody>
      </p:sp>
      <p:sp>
        <p:nvSpPr>
          <p:cNvPr id="103" name="Google Shape;103;p20:notes"/>
          <p:cNvSpPr txBox="1">
            <a:spLocks noGrp="1"/>
          </p:cNvSpPr>
          <p:nvPr>
            <p:ph type="sldNum" idx="12"/>
          </p:nvPr>
        </p:nvSpPr>
        <p:spPr>
          <a:xfrm>
            <a:off x="3850443" y="9431599"/>
            <a:ext cx="2945659" cy="4982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995" tIns="45485" rIns="90995" bIns="45485" anchor="b" anchorCtr="0">
            <a:noAutofit/>
          </a:bodyPr>
          <a:lstStyle/>
          <a:p>
            <a:pPr algn="r">
              <a:buSzPts val="1400"/>
            </a:pPr>
            <a:fld id="{00000000-1234-1234-1234-123412341234}" type="slidenum">
              <a:rPr lang="en-ZA"/>
              <a:pPr algn="r">
                <a:buSzPts val="1400"/>
              </a:pPr>
              <a:t>5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2001565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512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2" name="Google Shape;102;p20:notes"/>
          <p:cNvSpPr txBox="1">
            <a:spLocks noGrp="1"/>
          </p:cNvSpPr>
          <p:nvPr>
            <p:ph type="body" idx="1"/>
          </p:nvPr>
        </p:nvSpPr>
        <p:spPr>
          <a:xfrm>
            <a:off x="679768" y="4778723"/>
            <a:ext cx="5438140" cy="39098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995" tIns="45485" rIns="90995" bIns="45485" anchor="t" anchorCtr="0">
            <a:noAutofit/>
          </a:bodyPr>
          <a:lstStyle/>
          <a:p>
            <a:pPr marL="0" indent="0">
              <a:lnSpc>
                <a:spcPct val="115000"/>
              </a:lnSpc>
              <a:buSzPts val="1100"/>
            </a:pPr>
            <a:endParaRPr dirty="0"/>
          </a:p>
        </p:txBody>
      </p:sp>
      <p:sp>
        <p:nvSpPr>
          <p:cNvPr id="103" name="Google Shape;103;p20:notes"/>
          <p:cNvSpPr txBox="1">
            <a:spLocks noGrp="1"/>
          </p:cNvSpPr>
          <p:nvPr>
            <p:ph type="sldNum" idx="12"/>
          </p:nvPr>
        </p:nvSpPr>
        <p:spPr>
          <a:xfrm>
            <a:off x="3850443" y="9431599"/>
            <a:ext cx="2945659" cy="4982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995" tIns="45485" rIns="90995" bIns="45485" anchor="b" anchorCtr="0">
            <a:noAutofit/>
          </a:bodyPr>
          <a:lstStyle/>
          <a:p>
            <a:pPr algn="r">
              <a:buSzPts val="1400"/>
            </a:pPr>
            <a:fld id="{00000000-1234-1234-1234-123412341234}" type="slidenum">
              <a:rPr lang="en-ZA"/>
              <a:pPr algn="r">
                <a:buSzPts val="1400"/>
              </a:pPr>
              <a:t>6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38192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512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2" name="Google Shape;102;p20:notes"/>
          <p:cNvSpPr txBox="1">
            <a:spLocks noGrp="1"/>
          </p:cNvSpPr>
          <p:nvPr>
            <p:ph type="body" idx="1"/>
          </p:nvPr>
        </p:nvSpPr>
        <p:spPr>
          <a:xfrm>
            <a:off x="679768" y="4778723"/>
            <a:ext cx="5438140" cy="39098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995" tIns="45485" rIns="90995" bIns="45485" anchor="t" anchorCtr="0">
            <a:noAutofit/>
          </a:bodyPr>
          <a:lstStyle/>
          <a:p>
            <a:pPr marL="0" indent="0">
              <a:lnSpc>
                <a:spcPct val="115000"/>
              </a:lnSpc>
              <a:buSzPts val="1100"/>
            </a:pPr>
            <a:endParaRPr dirty="0"/>
          </a:p>
        </p:txBody>
      </p:sp>
      <p:sp>
        <p:nvSpPr>
          <p:cNvPr id="103" name="Google Shape;103;p20:notes"/>
          <p:cNvSpPr txBox="1">
            <a:spLocks noGrp="1"/>
          </p:cNvSpPr>
          <p:nvPr>
            <p:ph type="sldNum" idx="12"/>
          </p:nvPr>
        </p:nvSpPr>
        <p:spPr>
          <a:xfrm>
            <a:off x="3850443" y="9431599"/>
            <a:ext cx="2945659" cy="4982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995" tIns="45485" rIns="90995" bIns="45485" anchor="b" anchorCtr="0">
            <a:noAutofit/>
          </a:bodyPr>
          <a:lstStyle/>
          <a:p>
            <a:pPr algn="r">
              <a:buSzPts val="1400"/>
            </a:pPr>
            <a:fld id="{00000000-1234-1234-1234-123412341234}" type="slidenum">
              <a:rPr lang="en-ZA"/>
              <a:pPr algn="r">
                <a:buSzPts val="1400"/>
              </a:pPr>
              <a:t>7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0287409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512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2" name="Google Shape;102;p20:notes"/>
          <p:cNvSpPr txBox="1">
            <a:spLocks noGrp="1"/>
          </p:cNvSpPr>
          <p:nvPr>
            <p:ph type="body" idx="1"/>
          </p:nvPr>
        </p:nvSpPr>
        <p:spPr>
          <a:xfrm>
            <a:off x="679768" y="4778723"/>
            <a:ext cx="5438140" cy="39098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995" tIns="45485" rIns="90995" bIns="45485" anchor="t" anchorCtr="0">
            <a:noAutofit/>
          </a:bodyPr>
          <a:lstStyle/>
          <a:p>
            <a:pPr marL="0" indent="0">
              <a:lnSpc>
                <a:spcPct val="115000"/>
              </a:lnSpc>
              <a:buSzPts val="1100"/>
            </a:pPr>
            <a:endParaRPr dirty="0"/>
          </a:p>
        </p:txBody>
      </p:sp>
      <p:sp>
        <p:nvSpPr>
          <p:cNvPr id="103" name="Google Shape;103;p20:notes"/>
          <p:cNvSpPr txBox="1">
            <a:spLocks noGrp="1"/>
          </p:cNvSpPr>
          <p:nvPr>
            <p:ph type="sldNum" idx="12"/>
          </p:nvPr>
        </p:nvSpPr>
        <p:spPr>
          <a:xfrm>
            <a:off x="3850443" y="9431599"/>
            <a:ext cx="2945659" cy="4982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995" tIns="45485" rIns="90995" bIns="45485" anchor="b" anchorCtr="0">
            <a:noAutofit/>
          </a:bodyPr>
          <a:lstStyle/>
          <a:p>
            <a:pPr algn="r">
              <a:buSzPts val="1400"/>
            </a:pPr>
            <a:fld id="{00000000-1234-1234-1234-123412341234}" type="slidenum">
              <a:rPr lang="en-ZA"/>
              <a:pPr algn="r">
                <a:buSzPts val="1400"/>
              </a:pPr>
              <a:t>8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8960523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512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2" name="Google Shape;102;p20:notes"/>
          <p:cNvSpPr txBox="1">
            <a:spLocks noGrp="1"/>
          </p:cNvSpPr>
          <p:nvPr>
            <p:ph type="body" idx="1"/>
          </p:nvPr>
        </p:nvSpPr>
        <p:spPr>
          <a:xfrm>
            <a:off x="679768" y="4778723"/>
            <a:ext cx="5438140" cy="39098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995" tIns="45485" rIns="90995" bIns="45485" anchor="t" anchorCtr="0">
            <a:noAutofit/>
          </a:bodyPr>
          <a:lstStyle/>
          <a:p>
            <a:pPr marL="0" indent="0">
              <a:lnSpc>
                <a:spcPct val="115000"/>
              </a:lnSpc>
              <a:buSzPts val="1100"/>
            </a:pPr>
            <a:endParaRPr dirty="0"/>
          </a:p>
        </p:txBody>
      </p:sp>
      <p:sp>
        <p:nvSpPr>
          <p:cNvPr id="103" name="Google Shape;103;p20:notes"/>
          <p:cNvSpPr txBox="1">
            <a:spLocks noGrp="1"/>
          </p:cNvSpPr>
          <p:nvPr>
            <p:ph type="sldNum" idx="12"/>
          </p:nvPr>
        </p:nvSpPr>
        <p:spPr>
          <a:xfrm>
            <a:off x="3850443" y="9431599"/>
            <a:ext cx="2945659" cy="4982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995" tIns="45485" rIns="90995" bIns="45485" anchor="b" anchorCtr="0">
            <a:noAutofit/>
          </a:bodyPr>
          <a:lstStyle/>
          <a:p>
            <a:pPr algn="r">
              <a:buSzPts val="1400"/>
            </a:pPr>
            <a:fld id="{00000000-1234-1234-1234-123412341234}" type="slidenum">
              <a:rPr lang="en-ZA"/>
              <a:pPr algn="r">
                <a:buSzPts val="1400"/>
              </a:pPr>
              <a:t>9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7958692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83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83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  <a:defRPr sz="3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8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14" name="Google Shape;14;p8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15" name="Google Shape;15;p8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ZA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9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9" name="Google Shape;69;p92"/>
          <p:cNvSpPr txBox="1">
            <a:spLocks noGrp="1"/>
          </p:cNvSpPr>
          <p:nvPr>
            <p:ph type="body" idx="1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0" name="Google Shape;70;p9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71" name="Google Shape;71;p9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72" name="Google Shape;72;p9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ZA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93"/>
          <p:cNvSpPr txBox="1">
            <a:spLocks noGrp="1"/>
          </p:cNvSpPr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5" name="Google Shape;75;p93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6" name="Google Shape;76;p9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77" name="Google Shape;77;p9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78" name="Google Shape;78;p9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ZA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84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" name="Google Shape;18;p8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" name="Google Shape;19;p8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20" name="Google Shape;20;p8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21" name="Google Shape;21;p8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ZA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85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4" name="Google Shape;24;p8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25" name="Google Shape;25;p8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26" name="Google Shape;26;p8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ZA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86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9" name="Google Shape;29;p86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0" name="Google Shape;30;p8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31" name="Google Shape;31;p8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32" name="Google Shape;32;p8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ZA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8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5" name="Google Shape;35;p8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6" name="Google Shape;36;p87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7" name="Google Shape;37;p8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38" name="Google Shape;38;p8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39" name="Google Shape;39;p8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ZA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88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2" name="Google Shape;42;p88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3" name="Google Shape;43;p88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4" name="Google Shape;44;p88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5" name="Google Shape;45;p88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6" name="Google Shape;46;p8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47" name="Google Shape;47;p8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48" name="Google Shape;48;p8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ZA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51" name="Google Shape;51;p8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52" name="Google Shape;52;p8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ZA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90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5" name="Google Shape;55;p90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6" name="Google Shape;56;p90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7" name="Google Shape;57;p9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58" name="Google Shape;58;p9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59" name="Google Shape;59;p9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ZA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91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2" name="Google Shape;62;p91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3" name="Google Shape;63;p91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Google Shape;64;p9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65" name="Google Shape;65;p9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66" name="Google Shape;66;p9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ZA"/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3C_D8BF7FD0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3D_90E910E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3E_D8304095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3F_78357D67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40_A7EFE562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41_9D6796C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openuctpress.uct.ac.za/uctpress" TargetMode="External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43_1163AE59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44_B565DDCE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45_6D79DB1F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49_AEC9F7A5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37_75089AA7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38_CB7B65A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46_B8A8D9DA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39_B0FFCC2D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47_2CA8FDE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3A_54640155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3B_D84469C8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48_9F2891EC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" descr="SLIDES-01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462844"/>
            <a:ext cx="9143086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"/>
          <p:cNvSpPr/>
          <p:nvPr/>
        </p:nvSpPr>
        <p:spPr>
          <a:xfrm>
            <a:off x="104775" y="299187"/>
            <a:ext cx="8967788" cy="38317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endParaRPr lang="en-ZA" sz="5400" b="1" i="0" u="none" strike="noStrike" cap="none" dirty="0">
              <a:solidFill>
                <a:schemeClr val="dk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endParaRPr lang="en-ZA" sz="5400" b="1" i="0" u="none" strike="noStrike" cap="none" dirty="0">
              <a:solidFill>
                <a:schemeClr val="dk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endParaRPr lang="en-ZA" sz="5400" b="1" dirty="0">
              <a:solidFill>
                <a:schemeClr val="dk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endParaRPr lang="en-ZA" sz="5400" b="1" i="0" u="none" strike="noStrike" cap="none" dirty="0">
              <a:solidFill>
                <a:schemeClr val="dk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endParaRPr lang="en-ZA" sz="5400" b="1" i="0" u="none" strike="noStrike" cap="none" dirty="0">
              <a:solidFill>
                <a:schemeClr val="dk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6" name="Google Shape;86;p1"/>
          <p:cNvCxnSpPr/>
          <p:nvPr/>
        </p:nvCxnSpPr>
        <p:spPr>
          <a:xfrm>
            <a:off x="0" y="5883215"/>
            <a:ext cx="9144000" cy="0"/>
          </a:xfrm>
          <a:prstGeom prst="straightConnector1">
            <a:avLst/>
          </a:prstGeom>
          <a:noFill/>
          <a:ln w="38100" cap="flat" cmpd="sng">
            <a:solidFill>
              <a:srgbClr val="00A3E0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5294"/>
              </a:srgbClr>
            </a:outerShdw>
          </a:effectLst>
        </p:spPr>
      </p:cxnSp>
      <p:cxnSp>
        <p:nvCxnSpPr>
          <p:cNvPr id="87" name="Google Shape;87;p1"/>
          <p:cNvCxnSpPr/>
          <p:nvPr/>
        </p:nvCxnSpPr>
        <p:spPr>
          <a:xfrm>
            <a:off x="0" y="6858000"/>
            <a:ext cx="9144000" cy="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5294"/>
              </a:srgbClr>
            </a:outerShdw>
          </a:effectLst>
        </p:spPr>
      </p:cxnSp>
      <p:pic>
        <p:nvPicPr>
          <p:cNvPr id="89" name="Google Shape;89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94674" y="6287424"/>
            <a:ext cx="2857500" cy="419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 descr="A Fire in Cape Town Threatens a &amp;#39;Devastating&amp;#39; Loss of African Knowledge and  Histories">
            <a:extLst>
              <a:ext uri="{FF2B5EF4-FFF2-40B4-BE49-F238E27FC236}">
                <a16:creationId xmlns:a16="http://schemas.microsoft.com/office/drawing/2014/main" id="{CD8C24D0-FA18-4A79-7E97-AB69AC5B1AC4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47" y="55538"/>
            <a:ext cx="9156843" cy="59667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9E88047-276F-DD4A-4274-5C2B6DCE6FDA}"/>
              </a:ext>
            </a:extLst>
          </p:cNvPr>
          <p:cNvSpPr txBox="1"/>
          <p:nvPr/>
        </p:nvSpPr>
        <p:spPr>
          <a:xfrm>
            <a:off x="9333" y="371770"/>
            <a:ext cx="914400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ZA" sz="48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Quality-controlled knowledge sharing through open access</a:t>
            </a:r>
            <a:endParaRPr lang="en-ZA" sz="4800" dirty="0">
              <a:solidFill>
                <a:schemeClr val="bg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FE1317A-3465-A447-F076-1D4262686A19}"/>
              </a:ext>
            </a:extLst>
          </p:cNvPr>
          <p:cNvSpPr/>
          <p:nvPr/>
        </p:nvSpPr>
        <p:spPr>
          <a:xfrm>
            <a:off x="71436" y="3805108"/>
            <a:ext cx="9071650" cy="22786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Reggie Raju (PhD)</a:t>
            </a:r>
          </a:p>
          <a:p>
            <a:pPr algn="r"/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Director: Research and Learning Services</a:t>
            </a:r>
          </a:p>
          <a:p>
            <a:pPr algn="r"/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UCT Libraries</a:t>
            </a:r>
          </a:p>
          <a:p>
            <a:pPr algn="r"/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28</a:t>
            </a:r>
            <a:r>
              <a:rPr lang="en-US" sz="24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May 2024</a:t>
            </a:r>
            <a:endParaRPr lang="en-ZA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5" name="Google Shape;105;p20"/>
          <p:cNvCxnSpPr/>
          <p:nvPr/>
        </p:nvCxnSpPr>
        <p:spPr>
          <a:xfrm>
            <a:off x="0" y="6858000"/>
            <a:ext cx="9144000" cy="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5294"/>
              </a:srgbClr>
            </a:outerShdw>
          </a:effectLst>
        </p:spPr>
      </p:cxnSp>
      <p:cxnSp>
        <p:nvCxnSpPr>
          <p:cNvPr id="106" name="Google Shape;106;p20"/>
          <p:cNvCxnSpPr/>
          <p:nvPr/>
        </p:nvCxnSpPr>
        <p:spPr>
          <a:xfrm>
            <a:off x="0" y="6267165"/>
            <a:ext cx="9144000" cy="0"/>
          </a:xfrm>
          <a:prstGeom prst="straightConnector1">
            <a:avLst/>
          </a:prstGeom>
          <a:noFill/>
          <a:ln w="38100" cap="flat" cmpd="sng">
            <a:solidFill>
              <a:srgbClr val="00A3E0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5294"/>
              </a:srgbClr>
            </a:outerShdw>
          </a:effectLst>
        </p:spPr>
      </p:cxnSp>
      <p:sp>
        <p:nvSpPr>
          <p:cNvPr id="107" name="Google Shape;107;p20"/>
          <p:cNvSpPr txBox="1">
            <a:spLocks noGrp="1"/>
          </p:cNvSpPr>
          <p:nvPr>
            <p:ph type="title"/>
          </p:nvPr>
        </p:nvSpPr>
        <p:spPr>
          <a:xfrm>
            <a:off x="0" y="1"/>
            <a:ext cx="9144000" cy="67479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5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2000" b="1" dirty="0">
                <a:solidFill>
                  <a:schemeClr val="lt1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African Platform for Open Scholarship</a:t>
            </a:r>
            <a:br>
              <a:rPr lang="en-US" sz="2000" b="1" dirty="0">
                <a:solidFill>
                  <a:schemeClr val="lt1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</a:br>
            <a:r>
              <a:rPr lang="en-US" sz="2000" b="1" dirty="0">
                <a:solidFill>
                  <a:schemeClr val="lt1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 a platform for inclusivity and equity</a:t>
            </a:r>
            <a:endParaRPr lang="en-ZA" sz="2000" b="1" dirty="0">
              <a:solidFill>
                <a:schemeClr val="lt1"/>
              </a:solidFill>
              <a:latin typeface="Times New Roman" panose="02020603050405020304" pitchFamily="18" charset="0"/>
              <a:ea typeface="Arial"/>
              <a:cs typeface="Times New Roman" panose="02020603050405020304" pitchFamily="18" charset="0"/>
              <a:sym typeface="Arial"/>
            </a:endParaRPr>
          </a:p>
        </p:txBody>
      </p:sp>
      <p:pic>
        <p:nvPicPr>
          <p:cNvPr id="108" name="Google Shape;108;p2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7086" y="6353033"/>
            <a:ext cx="2857500" cy="4191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107;p20">
            <a:extLst>
              <a:ext uri="{FF2B5EF4-FFF2-40B4-BE49-F238E27FC236}">
                <a16:creationId xmlns:a16="http://schemas.microsoft.com/office/drawing/2014/main" id="{3ADAFA26-3A94-BDCB-07B2-843288E5D7EE}"/>
              </a:ext>
            </a:extLst>
          </p:cNvPr>
          <p:cNvSpPr txBox="1">
            <a:spLocks/>
          </p:cNvSpPr>
          <p:nvPr/>
        </p:nvSpPr>
        <p:spPr>
          <a:xfrm>
            <a:off x="3007251" y="6251679"/>
            <a:ext cx="4997416" cy="5522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ZA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Quality-controlled knowledge sharing through open access</a:t>
            </a:r>
            <a:endParaRPr lang="en-ZA" sz="1800" dirty="0">
              <a:solidFill>
                <a:schemeClr val="tx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818078B-2749-00E9-8CDA-D54DBD91A520}"/>
              </a:ext>
            </a:extLst>
          </p:cNvPr>
          <p:cNvSpPr/>
          <p:nvPr/>
        </p:nvSpPr>
        <p:spPr>
          <a:xfrm>
            <a:off x="8371405" y="6314457"/>
            <a:ext cx="685509" cy="4894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endParaRPr lang="en-ZA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CA77651-9BC0-E72A-C55A-7A1D57440080}"/>
              </a:ext>
            </a:extLst>
          </p:cNvPr>
          <p:cNvSpPr txBox="1"/>
          <p:nvPr/>
        </p:nvSpPr>
        <p:spPr>
          <a:xfrm>
            <a:off x="87086" y="674794"/>
            <a:ext cx="9017795" cy="54795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15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ZA" sz="21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Creation </a:t>
            </a:r>
            <a:r>
              <a:rPr lang="en-ZA" sz="21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of the platform offers vastly improved opportunities to openly share their scholarship and address the myriad challenges that beset the continent </a:t>
            </a:r>
            <a:endParaRPr lang="en-ZA" sz="21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800"/>
              </a:spcAft>
            </a:pPr>
            <a:r>
              <a:rPr lang="en-ZA" sz="2100" b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Core principles of APOS</a:t>
            </a:r>
            <a:endParaRPr lang="en-ZA" sz="21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en-ZA" sz="21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Academic rigour is not compromised</a:t>
            </a:r>
            <a:endParaRPr lang="en-ZA" sz="21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en-ZA" sz="21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Commitment to adoption of diamond open access model</a:t>
            </a:r>
            <a:endParaRPr lang="en-ZA" sz="21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en-ZA" sz="21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Advancement of diversity, equity and inclusion</a:t>
            </a:r>
            <a:endParaRPr lang="en-ZA" sz="21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en-ZA" sz="21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Commitment to adhering to social justice principles</a:t>
            </a:r>
            <a:endParaRPr lang="en-ZA" sz="21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en-ZA" sz="21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Commitment to nurturing the next generation of African researchers</a:t>
            </a:r>
            <a:endParaRPr lang="en-ZA" sz="21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en-ZA" sz="21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Commitment to growing African research output</a:t>
            </a:r>
            <a:endParaRPr lang="en-ZA" sz="21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en-ZA" sz="21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Promotion of unhindered participation in the dissemination of African scholarship</a:t>
            </a:r>
            <a:endParaRPr lang="en-ZA" sz="21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en-ZA" sz="21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Improvement in the visibility and discoverability of African scholarship</a:t>
            </a:r>
            <a:endParaRPr lang="en-ZA" sz="21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en-ZA" sz="21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Enhancing institutional </a:t>
            </a:r>
            <a:r>
              <a:rPr lang="en-ZA" sz="2100" i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reputation</a:t>
            </a:r>
            <a:r>
              <a:rPr lang="en-ZA" sz="21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through showcasing of their research output</a:t>
            </a:r>
            <a:endParaRPr lang="en-ZA" sz="21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ZA" sz="21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Enhancing institutional </a:t>
            </a:r>
            <a:r>
              <a:rPr lang="en-ZA" sz="2100" i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prestige</a:t>
            </a:r>
            <a:r>
              <a:rPr lang="en-ZA" sz="21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through showcasing of their research output</a:t>
            </a:r>
            <a:endParaRPr lang="en-ZA" sz="21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6428752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3"/>
    </p:ext>
  </p:extLs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5" name="Google Shape;105;p20"/>
          <p:cNvCxnSpPr/>
          <p:nvPr/>
        </p:nvCxnSpPr>
        <p:spPr>
          <a:xfrm>
            <a:off x="0" y="6858000"/>
            <a:ext cx="9144000" cy="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5294"/>
              </a:srgbClr>
            </a:outerShdw>
          </a:effectLst>
        </p:spPr>
      </p:cxnSp>
      <p:cxnSp>
        <p:nvCxnSpPr>
          <p:cNvPr id="106" name="Google Shape;106;p20"/>
          <p:cNvCxnSpPr/>
          <p:nvPr/>
        </p:nvCxnSpPr>
        <p:spPr>
          <a:xfrm>
            <a:off x="0" y="6267165"/>
            <a:ext cx="9144000" cy="0"/>
          </a:xfrm>
          <a:prstGeom prst="straightConnector1">
            <a:avLst/>
          </a:prstGeom>
          <a:noFill/>
          <a:ln w="38100" cap="flat" cmpd="sng">
            <a:solidFill>
              <a:srgbClr val="00A3E0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5294"/>
              </a:srgbClr>
            </a:outerShdw>
          </a:effectLst>
        </p:spPr>
      </p:cxnSp>
      <p:sp>
        <p:nvSpPr>
          <p:cNvPr id="107" name="Google Shape;107;p20"/>
          <p:cNvSpPr txBox="1">
            <a:spLocks noGrp="1"/>
          </p:cNvSpPr>
          <p:nvPr>
            <p:ph type="title"/>
          </p:nvPr>
        </p:nvSpPr>
        <p:spPr>
          <a:xfrm>
            <a:off x="0" y="1"/>
            <a:ext cx="9144000" cy="70902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5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2000" b="1" dirty="0">
                <a:solidFill>
                  <a:schemeClr val="lt1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African Platform for Open Scholarship</a:t>
            </a:r>
            <a:br>
              <a:rPr lang="en-US" sz="2000" b="1" dirty="0">
                <a:solidFill>
                  <a:schemeClr val="lt1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</a:br>
            <a:r>
              <a:rPr lang="en-US" sz="2000" b="1" dirty="0">
                <a:solidFill>
                  <a:schemeClr val="lt1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addressing fundamentals</a:t>
            </a:r>
            <a:endParaRPr lang="en-ZA" sz="2000" b="1" dirty="0">
              <a:solidFill>
                <a:schemeClr val="lt1"/>
              </a:solidFill>
              <a:latin typeface="Times New Roman" panose="02020603050405020304" pitchFamily="18" charset="0"/>
              <a:ea typeface="Arial"/>
              <a:cs typeface="Times New Roman" panose="02020603050405020304" pitchFamily="18" charset="0"/>
              <a:sym typeface="Arial"/>
            </a:endParaRPr>
          </a:p>
        </p:txBody>
      </p:sp>
      <p:pic>
        <p:nvPicPr>
          <p:cNvPr id="108" name="Google Shape;108;p2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7086" y="6353033"/>
            <a:ext cx="2857500" cy="4191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107;p20">
            <a:extLst>
              <a:ext uri="{FF2B5EF4-FFF2-40B4-BE49-F238E27FC236}">
                <a16:creationId xmlns:a16="http://schemas.microsoft.com/office/drawing/2014/main" id="{3ADAFA26-3A94-BDCB-07B2-843288E5D7EE}"/>
              </a:ext>
            </a:extLst>
          </p:cNvPr>
          <p:cNvSpPr txBox="1">
            <a:spLocks/>
          </p:cNvSpPr>
          <p:nvPr/>
        </p:nvSpPr>
        <p:spPr>
          <a:xfrm>
            <a:off x="3007251" y="6251679"/>
            <a:ext cx="4997416" cy="5522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ZA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Quality-controlled knowledge sharing through open access</a:t>
            </a:r>
            <a:endParaRPr lang="en-ZA" sz="1800" dirty="0">
              <a:solidFill>
                <a:schemeClr val="tx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818078B-2749-00E9-8CDA-D54DBD91A520}"/>
              </a:ext>
            </a:extLst>
          </p:cNvPr>
          <p:cNvSpPr/>
          <p:nvPr/>
        </p:nvSpPr>
        <p:spPr>
          <a:xfrm>
            <a:off x="8371405" y="6314457"/>
            <a:ext cx="685509" cy="4894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endParaRPr lang="en-ZA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CA77651-9BC0-E72A-C55A-7A1D57440080}"/>
              </a:ext>
            </a:extLst>
          </p:cNvPr>
          <p:cNvSpPr txBox="1"/>
          <p:nvPr/>
        </p:nvSpPr>
        <p:spPr>
          <a:xfrm>
            <a:off x="87086" y="763088"/>
            <a:ext cx="9017795" cy="18844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15000"/>
              </a:lnSpc>
              <a:spcBef>
                <a:spcPts val="7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ZA" sz="28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UCT has two presses</a:t>
            </a:r>
          </a:p>
          <a:p>
            <a:pPr marL="285750" indent="-285750" algn="just">
              <a:lnSpc>
                <a:spcPct val="115000"/>
              </a:lnSpc>
              <a:spcBef>
                <a:spcPts val="7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ZA" sz="28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UCT Libraries Press  - ‘library as a publisher service’ </a:t>
            </a:r>
          </a:p>
          <a:p>
            <a:pPr marL="285750" indent="-285750" algn="just">
              <a:lnSpc>
                <a:spcPct val="115000"/>
              </a:lnSpc>
              <a:spcBef>
                <a:spcPts val="7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ZA" sz="28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Second is UCT Press</a:t>
            </a:r>
            <a:endParaRPr lang="en-ZA" sz="2800" kern="100" dirty="0">
              <a:solidFill>
                <a:srgbClr val="0F4761"/>
              </a:solidFill>
              <a:effectLst/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4409181-1832-622D-026B-33678F55DC1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74" t="31392" r="51456" b="20578"/>
          <a:stretch/>
        </p:blipFill>
        <p:spPr bwMode="auto">
          <a:xfrm>
            <a:off x="3520683" y="1867680"/>
            <a:ext cx="5457061" cy="435943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431193314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3"/>
    </p:ext>
  </p:extLs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5" name="Google Shape;105;p20"/>
          <p:cNvCxnSpPr/>
          <p:nvPr/>
        </p:nvCxnSpPr>
        <p:spPr>
          <a:xfrm>
            <a:off x="0" y="6858000"/>
            <a:ext cx="9144000" cy="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5294"/>
              </a:srgbClr>
            </a:outerShdw>
          </a:effectLst>
        </p:spPr>
      </p:cxnSp>
      <p:cxnSp>
        <p:nvCxnSpPr>
          <p:cNvPr id="106" name="Google Shape;106;p20"/>
          <p:cNvCxnSpPr/>
          <p:nvPr/>
        </p:nvCxnSpPr>
        <p:spPr>
          <a:xfrm>
            <a:off x="0" y="6267165"/>
            <a:ext cx="9144000" cy="0"/>
          </a:xfrm>
          <a:prstGeom prst="straightConnector1">
            <a:avLst/>
          </a:prstGeom>
          <a:noFill/>
          <a:ln w="38100" cap="flat" cmpd="sng">
            <a:solidFill>
              <a:srgbClr val="00A3E0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5294"/>
              </a:srgbClr>
            </a:outerShdw>
          </a:effectLst>
        </p:spPr>
      </p:cxnSp>
      <p:sp>
        <p:nvSpPr>
          <p:cNvPr id="107" name="Google Shape;107;p20"/>
          <p:cNvSpPr txBox="1">
            <a:spLocks noGrp="1"/>
          </p:cNvSpPr>
          <p:nvPr>
            <p:ph type="title"/>
          </p:nvPr>
        </p:nvSpPr>
        <p:spPr>
          <a:xfrm>
            <a:off x="0" y="1"/>
            <a:ext cx="9144000" cy="67479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5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2000" b="1" dirty="0">
                <a:solidFill>
                  <a:schemeClr val="lt1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African Platform for Open Scholarship</a:t>
            </a:r>
            <a:br>
              <a:rPr lang="en-US" sz="2000" b="1" dirty="0">
                <a:solidFill>
                  <a:schemeClr val="lt1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</a:br>
            <a:r>
              <a:rPr lang="en-US" sz="2000" b="1" dirty="0">
                <a:solidFill>
                  <a:schemeClr val="lt1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UCT Libraries Press</a:t>
            </a:r>
            <a:endParaRPr lang="en-ZA" sz="2000" b="1" dirty="0">
              <a:solidFill>
                <a:schemeClr val="lt1"/>
              </a:solidFill>
              <a:latin typeface="Times New Roman" panose="02020603050405020304" pitchFamily="18" charset="0"/>
              <a:ea typeface="Arial"/>
              <a:cs typeface="Times New Roman" panose="02020603050405020304" pitchFamily="18" charset="0"/>
              <a:sym typeface="Arial"/>
            </a:endParaRPr>
          </a:p>
        </p:txBody>
      </p:sp>
      <p:pic>
        <p:nvPicPr>
          <p:cNvPr id="108" name="Google Shape;108;p2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7086" y="6353033"/>
            <a:ext cx="2857500" cy="4191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107;p20">
            <a:extLst>
              <a:ext uri="{FF2B5EF4-FFF2-40B4-BE49-F238E27FC236}">
                <a16:creationId xmlns:a16="http://schemas.microsoft.com/office/drawing/2014/main" id="{3ADAFA26-3A94-BDCB-07B2-843288E5D7EE}"/>
              </a:ext>
            </a:extLst>
          </p:cNvPr>
          <p:cNvSpPr txBox="1">
            <a:spLocks/>
          </p:cNvSpPr>
          <p:nvPr/>
        </p:nvSpPr>
        <p:spPr>
          <a:xfrm>
            <a:off x="3007251" y="6251679"/>
            <a:ext cx="4997416" cy="5522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ZA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Quality-controlled knowledge sharing through open access</a:t>
            </a:r>
            <a:endParaRPr lang="en-ZA" sz="1800" dirty="0">
              <a:solidFill>
                <a:schemeClr val="tx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818078B-2749-00E9-8CDA-D54DBD91A520}"/>
              </a:ext>
            </a:extLst>
          </p:cNvPr>
          <p:cNvSpPr/>
          <p:nvPr/>
        </p:nvSpPr>
        <p:spPr>
          <a:xfrm>
            <a:off x="8371405" y="6314457"/>
            <a:ext cx="685509" cy="4894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endParaRPr lang="en-ZA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CA77651-9BC0-E72A-C55A-7A1D57440080}"/>
              </a:ext>
            </a:extLst>
          </p:cNvPr>
          <p:cNvSpPr txBox="1"/>
          <p:nvPr/>
        </p:nvSpPr>
        <p:spPr>
          <a:xfrm>
            <a:off x="87086" y="728856"/>
            <a:ext cx="5482441" cy="60049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15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US" sz="24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Need to bridge the prevailing skills shortage and poor information technology infrastructure</a:t>
            </a:r>
          </a:p>
          <a:p>
            <a:pPr marL="285750" indent="-285750">
              <a:lnSpc>
                <a:spcPct val="115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US" sz="24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Research shows lack of capacity</a:t>
            </a:r>
          </a:p>
          <a:p>
            <a:pPr marL="285750" indent="-285750">
              <a:lnSpc>
                <a:spcPct val="115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US" sz="24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UCTL Press - published 26 monographs and publishes six journals</a:t>
            </a:r>
          </a:p>
          <a:p>
            <a:pPr marL="285750" indent="-285750">
              <a:lnSpc>
                <a:spcPct val="115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US" sz="24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DOAJ - </a:t>
            </a:r>
            <a:r>
              <a:rPr lang="en-US" sz="24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Journal of Construction Business and Management</a:t>
            </a:r>
            <a:r>
              <a:rPr lang="en-US" sz="24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and </a:t>
            </a:r>
            <a:r>
              <a:rPr lang="en-US" sz="24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Journal of African Real Estate Research</a:t>
            </a:r>
          </a:p>
          <a:p>
            <a:pPr marL="285750" indent="-285750">
              <a:lnSpc>
                <a:spcPct val="115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US" sz="24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‘Library as publisher’ inspired UCT to rethink its commercial model – adopting  an open model </a:t>
            </a:r>
          </a:p>
          <a:p>
            <a:pPr marL="342900" lvl="0" indent="-342900" algn="just">
              <a:lnSpc>
                <a:spcPct val="115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endParaRPr lang="en-ZA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Picture 3" descr="A screenshot of a computer&#10;&#10;Description automatically generated">
            <a:extLst>
              <a:ext uri="{FF2B5EF4-FFF2-40B4-BE49-F238E27FC236}">
                <a16:creationId xmlns:a16="http://schemas.microsoft.com/office/drawing/2014/main" id="{B5607C58-4AD8-4878-AC4F-6393A313C13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9989" t="24029" r="25672" b="29474"/>
          <a:stretch/>
        </p:blipFill>
        <p:spPr bwMode="auto">
          <a:xfrm>
            <a:off x="5373934" y="1216289"/>
            <a:ext cx="3770066" cy="371756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627040917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3"/>
    </p:ext>
  </p:extLs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5" name="Google Shape;105;p20"/>
          <p:cNvCxnSpPr/>
          <p:nvPr/>
        </p:nvCxnSpPr>
        <p:spPr>
          <a:xfrm>
            <a:off x="0" y="6858000"/>
            <a:ext cx="9144000" cy="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5294"/>
              </a:srgbClr>
            </a:outerShdw>
          </a:effectLst>
        </p:spPr>
      </p:cxnSp>
      <p:cxnSp>
        <p:nvCxnSpPr>
          <p:cNvPr id="106" name="Google Shape;106;p20"/>
          <p:cNvCxnSpPr/>
          <p:nvPr/>
        </p:nvCxnSpPr>
        <p:spPr>
          <a:xfrm>
            <a:off x="0" y="6267165"/>
            <a:ext cx="9144000" cy="0"/>
          </a:xfrm>
          <a:prstGeom prst="straightConnector1">
            <a:avLst/>
          </a:prstGeom>
          <a:noFill/>
          <a:ln w="38100" cap="flat" cmpd="sng">
            <a:solidFill>
              <a:srgbClr val="00A3E0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5294"/>
              </a:srgbClr>
            </a:outerShdw>
          </a:effectLst>
        </p:spPr>
      </p:cxnSp>
      <p:sp>
        <p:nvSpPr>
          <p:cNvPr id="107" name="Google Shape;107;p20"/>
          <p:cNvSpPr txBox="1">
            <a:spLocks noGrp="1"/>
          </p:cNvSpPr>
          <p:nvPr>
            <p:ph type="title"/>
          </p:nvPr>
        </p:nvSpPr>
        <p:spPr>
          <a:xfrm>
            <a:off x="0" y="1"/>
            <a:ext cx="9144000" cy="67479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5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2000" b="1" dirty="0">
                <a:solidFill>
                  <a:schemeClr val="lt1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African Platform for Open Scholarship</a:t>
            </a:r>
            <a:br>
              <a:rPr lang="en-US" sz="2000" b="1" dirty="0">
                <a:solidFill>
                  <a:schemeClr val="lt1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</a:br>
            <a:r>
              <a:rPr lang="en-US" sz="2000" b="1" dirty="0">
                <a:solidFill>
                  <a:schemeClr val="lt1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Sharing a quality open access publication </a:t>
            </a:r>
            <a:endParaRPr lang="en-ZA" sz="2000" b="1" dirty="0">
              <a:solidFill>
                <a:schemeClr val="lt1"/>
              </a:solidFill>
              <a:latin typeface="Times New Roman" panose="02020603050405020304" pitchFamily="18" charset="0"/>
              <a:ea typeface="Arial"/>
              <a:cs typeface="Times New Roman" panose="02020603050405020304" pitchFamily="18" charset="0"/>
              <a:sym typeface="Arial"/>
            </a:endParaRPr>
          </a:p>
        </p:txBody>
      </p:sp>
      <p:pic>
        <p:nvPicPr>
          <p:cNvPr id="108" name="Google Shape;108;p2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7086" y="6353033"/>
            <a:ext cx="2857500" cy="4191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107;p20">
            <a:extLst>
              <a:ext uri="{FF2B5EF4-FFF2-40B4-BE49-F238E27FC236}">
                <a16:creationId xmlns:a16="http://schemas.microsoft.com/office/drawing/2014/main" id="{3ADAFA26-3A94-BDCB-07B2-843288E5D7EE}"/>
              </a:ext>
            </a:extLst>
          </p:cNvPr>
          <p:cNvSpPr txBox="1">
            <a:spLocks/>
          </p:cNvSpPr>
          <p:nvPr/>
        </p:nvSpPr>
        <p:spPr>
          <a:xfrm>
            <a:off x="3007251" y="6251679"/>
            <a:ext cx="4997416" cy="5522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ZA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Quality-controlled knowledge sharing through open access</a:t>
            </a:r>
            <a:endParaRPr lang="en-ZA" sz="1800" dirty="0">
              <a:solidFill>
                <a:schemeClr val="tx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818078B-2749-00E9-8CDA-D54DBD91A520}"/>
              </a:ext>
            </a:extLst>
          </p:cNvPr>
          <p:cNvSpPr/>
          <p:nvPr/>
        </p:nvSpPr>
        <p:spPr>
          <a:xfrm>
            <a:off x="8371405" y="6314457"/>
            <a:ext cx="685509" cy="4894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endParaRPr lang="en-ZA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CA77651-9BC0-E72A-C55A-7A1D57440080}"/>
              </a:ext>
            </a:extLst>
          </p:cNvPr>
          <p:cNvSpPr txBox="1"/>
          <p:nvPr/>
        </p:nvSpPr>
        <p:spPr>
          <a:xfrm>
            <a:off x="63102" y="674794"/>
            <a:ext cx="9017795" cy="51776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15000"/>
              </a:lnSpc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ZA" sz="24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UCT Libraries publishing demonstrates how libraries can dismantle structures that perpetuate inequality and exclusionary practises</a:t>
            </a:r>
          </a:p>
          <a:p>
            <a:pPr algn="ctr">
              <a:lnSpc>
                <a:spcPct val="115000"/>
              </a:lnSpc>
              <a:spcAft>
                <a:spcPts val="800"/>
              </a:spcAft>
            </a:pPr>
            <a:r>
              <a:rPr lang="en-ZA" sz="2400" b="1" i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Constitutional law for students</a:t>
            </a:r>
            <a:r>
              <a:rPr lang="en-ZA" sz="2400" b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textbook</a:t>
            </a:r>
            <a:endParaRPr lang="en-ZA" sz="2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15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ZA" sz="24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Structure of the book was done by a senior professor </a:t>
            </a:r>
          </a:p>
          <a:p>
            <a:pPr marL="285750" indent="-285750" algn="just">
              <a:lnSpc>
                <a:spcPct val="115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ZA" sz="24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Written by students for students in support of a complex subject</a:t>
            </a:r>
          </a:p>
          <a:p>
            <a:pPr marL="285750" indent="-285750" algn="just">
              <a:lnSpc>
                <a:spcPct val="115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ZA" sz="24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Reviewed by a senior profession in </a:t>
            </a: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en-ZA" sz="2400" kern="100" dirty="0"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   </a:t>
            </a:r>
            <a:r>
              <a:rPr lang="en-ZA" sz="24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constitutional law, a student and two </a:t>
            </a: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en-ZA" sz="2400" kern="100" dirty="0"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   </a:t>
            </a:r>
            <a:r>
              <a:rPr lang="en-ZA" sz="24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constitutional law judges</a:t>
            </a:r>
          </a:p>
          <a:p>
            <a:pPr marL="285750" indent="-285750" algn="just">
              <a:lnSpc>
                <a:spcPct val="115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ZA" sz="24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Since March 2020  - solicited </a:t>
            </a: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en-ZA" sz="2400" kern="100" dirty="0"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  </a:t>
            </a:r>
            <a:r>
              <a:rPr lang="en-ZA" sz="2400" b="1" kern="1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240 196 downloads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CFCBE12-804D-5D57-6A41-7A1C1B9B7B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4199033"/>
              </p:ext>
            </p:extLst>
          </p:nvPr>
        </p:nvGraphicFramePr>
        <p:xfrm>
          <a:off x="5877587" y="3183986"/>
          <a:ext cx="3203309" cy="2981825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1175946">
                  <a:extLst>
                    <a:ext uri="{9D8B030D-6E8A-4147-A177-3AD203B41FA5}">
                      <a16:colId xmlns:a16="http://schemas.microsoft.com/office/drawing/2014/main" val="1034436448"/>
                    </a:ext>
                  </a:extLst>
                </a:gridCol>
                <a:gridCol w="2027363">
                  <a:extLst>
                    <a:ext uri="{9D8B030D-6E8A-4147-A177-3AD203B41FA5}">
                      <a16:colId xmlns:a16="http://schemas.microsoft.com/office/drawing/2014/main" val="3773867789"/>
                    </a:ext>
                  </a:extLst>
                </a:gridCol>
              </a:tblGrid>
              <a:tr h="596365"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2020</a:t>
                      </a:r>
                      <a:endParaRPr lang="en-ZA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12 328</a:t>
                      </a:r>
                      <a:endParaRPr lang="en-ZA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27601786"/>
                  </a:ext>
                </a:extLst>
              </a:tr>
              <a:tr h="596365"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2021</a:t>
                      </a:r>
                      <a:endParaRPr lang="en-ZA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58 954</a:t>
                      </a:r>
                      <a:endParaRPr lang="en-ZA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7499828"/>
                  </a:ext>
                </a:extLst>
              </a:tr>
              <a:tr h="596365"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</a:t>
                      </a:r>
                      <a:endParaRPr lang="en-ZA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68 855</a:t>
                      </a:r>
                      <a:endParaRPr lang="en-ZA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8415264"/>
                  </a:ext>
                </a:extLst>
              </a:tr>
              <a:tr h="596365"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</a:t>
                      </a:r>
                      <a:endParaRPr lang="en-ZA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61 654</a:t>
                      </a:r>
                      <a:endParaRPr lang="en-ZA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987572"/>
                  </a:ext>
                </a:extLst>
              </a:tr>
              <a:tr h="596365"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2024</a:t>
                      </a:r>
                      <a:endParaRPr lang="en-ZA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38 405</a:t>
                      </a:r>
                      <a:endParaRPr lang="en-ZA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8480010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16771431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3"/>
    </p:ext>
  </p:extLs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5" name="Google Shape;105;p20"/>
          <p:cNvCxnSpPr/>
          <p:nvPr/>
        </p:nvCxnSpPr>
        <p:spPr>
          <a:xfrm>
            <a:off x="0" y="6858000"/>
            <a:ext cx="9144000" cy="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5294"/>
              </a:srgbClr>
            </a:outerShdw>
          </a:effectLst>
        </p:spPr>
      </p:cxnSp>
      <p:cxnSp>
        <p:nvCxnSpPr>
          <p:cNvPr id="106" name="Google Shape;106;p20"/>
          <p:cNvCxnSpPr/>
          <p:nvPr/>
        </p:nvCxnSpPr>
        <p:spPr>
          <a:xfrm>
            <a:off x="0" y="6267165"/>
            <a:ext cx="9144000" cy="0"/>
          </a:xfrm>
          <a:prstGeom prst="straightConnector1">
            <a:avLst/>
          </a:prstGeom>
          <a:noFill/>
          <a:ln w="38100" cap="flat" cmpd="sng">
            <a:solidFill>
              <a:srgbClr val="00A3E0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5294"/>
              </a:srgbClr>
            </a:outerShdw>
          </a:effectLst>
        </p:spPr>
      </p:cxnSp>
      <p:sp>
        <p:nvSpPr>
          <p:cNvPr id="107" name="Google Shape;107;p20"/>
          <p:cNvSpPr txBox="1">
            <a:spLocks noGrp="1"/>
          </p:cNvSpPr>
          <p:nvPr>
            <p:ph type="title"/>
          </p:nvPr>
        </p:nvSpPr>
        <p:spPr>
          <a:xfrm>
            <a:off x="0" y="1"/>
            <a:ext cx="9144000" cy="67479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105000"/>
              </a:lnSpc>
              <a:spcAft>
                <a:spcPts val="800"/>
              </a:spcAft>
            </a:pPr>
            <a:r>
              <a:rPr lang="en-US" sz="2000" b="1" dirty="0">
                <a:solidFill>
                  <a:schemeClr val="lt1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African Platform for Open Scholarship</a:t>
            </a:r>
            <a:br>
              <a:rPr lang="en-US" sz="2000" b="1" dirty="0">
                <a:solidFill>
                  <a:schemeClr val="lt1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</a:br>
            <a:r>
              <a:rPr lang="en-ZA" sz="2000" b="1" i="1" kern="1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Constitutional law for students</a:t>
            </a:r>
            <a:r>
              <a:rPr lang="en-ZA" sz="2000" b="1" kern="1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textbook</a:t>
            </a:r>
            <a:br>
              <a:rPr lang="en-ZA" sz="2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endParaRPr lang="en-ZA" sz="2000" b="1" dirty="0">
              <a:solidFill>
                <a:schemeClr val="lt1"/>
              </a:solidFill>
              <a:latin typeface="Times New Roman" panose="02020603050405020304" pitchFamily="18" charset="0"/>
              <a:ea typeface="Arial"/>
              <a:cs typeface="Times New Roman" panose="02020603050405020304" pitchFamily="18" charset="0"/>
              <a:sym typeface="Arial"/>
            </a:endParaRPr>
          </a:p>
        </p:txBody>
      </p:sp>
      <p:pic>
        <p:nvPicPr>
          <p:cNvPr id="108" name="Google Shape;108;p2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7086" y="6353033"/>
            <a:ext cx="2857500" cy="4191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107;p20">
            <a:extLst>
              <a:ext uri="{FF2B5EF4-FFF2-40B4-BE49-F238E27FC236}">
                <a16:creationId xmlns:a16="http://schemas.microsoft.com/office/drawing/2014/main" id="{3ADAFA26-3A94-BDCB-07B2-843288E5D7EE}"/>
              </a:ext>
            </a:extLst>
          </p:cNvPr>
          <p:cNvSpPr txBox="1">
            <a:spLocks/>
          </p:cNvSpPr>
          <p:nvPr/>
        </p:nvSpPr>
        <p:spPr>
          <a:xfrm>
            <a:off x="3007251" y="6251679"/>
            <a:ext cx="4997416" cy="5522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ZA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Quality-controlled knowledge sharing through open access</a:t>
            </a:r>
            <a:endParaRPr lang="en-ZA" sz="1800" dirty="0">
              <a:solidFill>
                <a:schemeClr val="tx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818078B-2749-00E9-8CDA-D54DBD91A520}"/>
              </a:ext>
            </a:extLst>
          </p:cNvPr>
          <p:cNvSpPr/>
          <p:nvPr/>
        </p:nvSpPr>
        <p:spPr>
          <a:xfrm>
            <a:off x="8371405" y="6314457"/>
            <a:ext cx="685509" cy="4894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r>
            <a:endParaRPr lang="en-ZA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A3A3506-2E9A-6135-F336-1B59673CABC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70" t="32824" r="20268" b="14417"/>
          <a:stretch/>
        </p:blipFill>
        <p:spPr bwMode="auto">
          <a:xfrm>
            <a:off x="74003" y="1044125"/>
            <a:ext cx="8995994" cy="486768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817516898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3"/>
    </p:ext>
  </p:extLs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5" name="Google Shape;105;p20"/>
          <p:cNvCxnSpPr/>
          <p:nvPr/>
        </p:nvCxnSpPr>
        <p:spPr>
          <a:xfrm>
            <a:off x="0" y="6858000"/>
            <a:ext cx="9144000" cy="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5294"/>
              </a:srgbClr>
            </a:outerShdw>
          </a:effectLst>
        </p:spPr>
      </p:cxnSp>
      <p:cxnSp>
        <p:nvCxnSpPr>
          <p:cNvPr id="106" name="Google Shape;106;p20"/>
          <p:cNvCxnSpPr/>
          <p:nvPr/>
        </p:nvCxnSpPr>
        <p:spPr>
          <a:xfrm>
            <a:off x="0" y="6267165"/>
            <a:ext cx="9144000" cy="0"/>
          </a:xfrm>
          <a:prstGeom prst="straightConnector1">
            <a:avLst/>
          </a:prstGeom>
          <a:noFill/>
          <a:ln w="38100" cap="flat" cmpd="sng">
            <a:solidFill>
              <a:srgbClr val="00A3E0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5294"/>
              </a:srgbClr>
            </a:outerShdw>
          </a:effectLst>
        </p:spPr>
      </p:cxnSp>
      <p:sp>
        <p:nvSpPr>
          <p:cNvPr id="107" name="Google Shape;107;p20"/>
          <p:cNvSpPr txBox="1">
            <a:spLocks noGrp="1"/>
          </p:cNvSpPr>
          <p:nvPr>
            <p:ph type="title"/>
          </p:nvPr>
        </p:nvSpPr>
        <p:spPr>
          <a:xfrm>
            <a:off x="0" y="1"/>
            <a:ext cx="9144000" cy="67479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5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2000" b="1" dirty="0">
                <a:solidFill>
                  <a:schemeClr val="lt1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African Platform for Open Scholarship</a:t>
            </a:r>
            <a:br>
              <a:rPr lang="en-US" sz="2000" b="1" dirty="0">
                <a:solidFill>
                  <a:schemeClr val="lt1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</a:br>
            <a:r>
              <a:rPr lang="en-US" sz="2000" b="1" dirty="0">
                <a:solidFill>
                  <a:schemeClr val="lt1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UCT Press: transitioning a commercial publisher </a:t>
            </a:r>
            <a:endParaRPr lang="en-ZA" sz="2000" b="1" dirty="0">
              <a:solidFill>
                <a:schemeClr val="lt1"/>
              </a:solidFill>
              <a:latin typeface="Times New Roman" panose="02020603050405020304" pitchFamily="18" charset="0"/>
              <a:ea typeface="Arial"/>
              <a:cs typeface="Times New Roman" panose="02020603050405020304" pitchFamily="18" charset="0"/>
              <a:sym typeface="Arial"/>
            </a:endParaRPr>
          </a:p>
        </p:txBody>
      </p:sp>
      <p:pic>
        <p:nvPicPr>
          <p:cNvPr id="108" name="Google Shape;108;p2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7086" y="6353033"/>
            <a:ext cx="2857500" cy="4191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107;p20">
            <a:extLst>
              <a:ext uri="{FF2B5EF4-FFF2-40B4-BE49-F238E27FC236}">
                <a16:creationId xmlns:a16="http://schemas.microsoft.com/office/drawing/2014/main" id="{3ADAFA26-3A94-BDCB-07B2-843288E5D7EE}"/>
              </a:ext>
            </a:extLst>
          </p:cNvPr>
          <p:cNvSpPr txBox="1">
            <a:spLocks/>
          </p:cNvSpPr>
          <p:nvPr/>
        </p:nvSpPr>
        <p:spPr>
          <a:xfrm>
            <a:off x="3007251" y="6251679"/>
            <a:ext cx="4997416" cy="5522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ZA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Quality-controlled knowledge sharing through open access</a:t>
            </a:r>
            <a:endParaRPr lang="en-ZA" sz="1800" dirty="0">
              <a:solidFill>
                <a:schemeClr val="tx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818078B-2749-00E9-8CDA-D54DBD91A520}"/>
              </a:ext>
            </a:extLst>
          </p:cNvPr>
          <p:cNvSpPr/>
          <p:nvPr/>
        </p:nvSpPr>
        <p:spPr>
          <a:xfrm>
            <a:off x="8371405" y="6314457"/>
            <a:ext cx="685509" cy="4894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</a:t>
            </a:r>
            <a:endParaRPr lang="en-ZA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CA77651-9BC0-E72A-C55A-7A1D57440080}"/>
              </a:ext>
            </a:extLst>
          </p:cNvPr>
          <p:cNvSpPr txBox="1"/>
          <p:nvPr/>
        </p:nvSpPr>
        <p:spPr>
          <a:xfrm>
            <a:off x="0" y="723498"/>
            <a:ext cx="9144000" cy="54948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15000"/>
              </a:lnSpc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ZA" sz="23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Myth that commercial publishing is the best way to disseminate scholarship</a:t>
            </a:r>
          </a:p>
          <a:p>
            <a:pPr marL="285750" indent="-285750" algn="just">
              <a:lnSpc>
                <a:spcPct val="115000"/>
              </a:lnSpc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ZA" sz="23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UCT created UCT Press as university presses – </a:t>
            </a:r>
          </a:p>
          <a:p>
            <a:pPr marL="342900" lvl="2" indent="-342900" algn="just">
              <a:lnSpc>
                <a:spcPct val="115000"/>
              </a:lnSpc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en-ZA" sz="23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enhances the prestige of the institution</a:t>
            </a:r>
          </a:p>
          <a:p>
            <a:pPr marL="342900" lvl="2" indent="-342900" algn="just">
              <a:lnSpc>
                <a:spcPct val="115000"/>
              </a:lnSpc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en-ZA" sz="2300" kern="100" dirty="0"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d</a:t>
            </a:r>
            <a:r>
              <a:rPr lang="en-ZA" sz="23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istributes the scholarship generated by the institution</a:t>
            </a:r>
          </a:p>
          <a:p>
            <a:pPr marL="285750" lvl="2" indent="-285750" algn="just">
              <a:lnSpc>
                <a:spcPct val="115000"/>
              </a:lnSpc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ZA" sz="23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University presses have the potential of being inspirational in the promotion of research</a:t>
            </a:r>
          </a:p>
          <a:p>
            <a:pPr marL="285750" indent="-285750" algn="just">
              <a:lnSpc>
                <a:spcPct val="115000"/>
              </a:lnSpc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ZA" sz="23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After 25 years - </a:t>
            </a:r>
            <a:r>
              <a:rPr lang="en-ZA" sz="23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UCT Press imprint was returned to the University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ZA" sz="23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67 of the back titles have been published on the continental platform (APOS) (</a:t>
            </a:r>
            <a:r>
              <a:rPr lang="en-ZA" sz="23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  <a:hlinkClick r:id="rId5"/>
              </a:rPr>
              <a:t>https://openuctpress.uct.ac.za/uctpress</a:t>
            </a:r>
            <a:r>
              <a:rPr lang="en-ZA" sz="23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) 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ZA" sz="2300" kern="100" dirty="0"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Demonstration of i</a:t>
            </a:r>
            <a:r>
              <a:rPr lang="en-ZA" sz="23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ncreased visibility and discoverability of open content</a:t>
            </a:r>
            <a:endParaRPr lang="en-ZA" sz="23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050732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3"/>
    </p:ext>
  </p:extLs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5" name="Google Shape;105;p20"/>
          <p:cNvCxnSpPr/>
          <p:nvPr/>
        </p:nvCxnSpPr>
        <p:spPr>
          <a:xfrm>
            <a:off x="0" y="6858000"/>
            <a:ext cx="9144000" cy="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5294"/>
              </a:srgbClr>
            </a:outerShdw>
          </a:effectLst>
        </p:spPr>
      </p:cxnSp>
      <p:cxnSp>
        <p:nvCxnSpPr>
          <p:cNvPr id="106" name="Google Shape;106;p20"/>
          <p:cNvCxnSpPr/>
          <p:nvPr/>
        </p:nvCxnSpPr>
        <p:spPr>
          <a:xfrm>
            <a:off x="0" y="6267165"/>
            <a:ext cx="9144000" cy="0"/>
          </a:xfrm>
          <a:prstGeom prst="straightConnector1">
            <a:avLst/>
          </a:prstGeom>
          <a:noFill/>
          <a:ln w="38100" cap="flat" cmpd="sng">
            <a:solidFill>
              <a:srgbClr val="00A3E0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5294"/>
              </a:srgbClr>
            </a:outerShdw>
          </a:effectLst>
        </p:spPr>
      </p:cxnSp>
      <p:sp>
        <p:nvSpPr>
          <p:cNvPr id="107" name="Google Shape;107;p20"/>
          <p:cNvSpPr txBox="1">
            <a:spLocks noGrp="1"/>
          </p:cNvSpPr>
          <p:nvPr>
            <p:ph type="title"/>
          </p:nvPr>
        </p:nvSpPr>
        <p:spPr>
          <a:xfrm>
            <a:off x="0" y="1"/>
            <a:ext cx="9144000" cy="67479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5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2000" b="1" dirty="0">
                <a:solidFill>
                  <a:schemeClr val="lt1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African Platform for Open Scholarship</a:t>
            </a:r>
            <a:br>
              <a:rPr lang="en-US" sz="2000" b="1" dirty="0">
                <a:solidFill>
                  <a:schemeClr val="lt1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</a:br>
            <a:r>
              <a:rPr lang="en-ZA" sz="1800" b="1" i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 Dictionary of South African Indian English</a:t>
            </a:r>
            <a:endParaRPr lang="en-ZA" sz="2000" b="1" dirty="0">
              <a:solidFill>
                <a:schemeClr val="bg1"/>
              </a:solidFill>
              <a:latin typeface="Times New Roman" panose="02020603050405020304" pitchFamily="18" charset="0"/>
              <a:ea typeface="Arial"/>
              <a:cs typeface="Times New Roman" panose="02020603050405020304" pitchFamily="18" charset="0"/>
              <a:sym typeface="Arial"/>
            </a:endParaRPr>
          </a:p>
        </p:txBody>
      </p:sp>
      <p:pic>
        <p:nvPicPr>
          <p:cNvPr id="108" name="Google Shape;108;p2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7086" y="6353033"/>
            <a:ext cx="2857500" cy="4191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107;p20">
            <a:extLst>
              <a:ext uri="{FF2B5EF4-FFF2-40B4-BE49-F238E27FC236}">
                <a16:creationId xmlns:a16="http://schemas.microsoft.com/office/drawing/2014/main" id="{3ADAFA26-3A94-BDCB-07B2-843288E5D7EE}"/>
              </a:ext>
            </a:extLst>
          </p:cNvPr>
          <p:cNvSpPr txBox="1">
            <a:spLocks/>
          </p:cNvSpPr>
          <p:nvPr/>
        </p:nvSpPr>
        <p:spPr>
          <a:xfrm>
            <a:off x="3007251" y="6251679"/>
            <a:ext cx="4997416" cy="5522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ZA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Quality-controlled knowledge sharing through open access</a:t>
            </a:r>
            <a:endParaRPr lang="en-ZA" sz="1800" dirty="0">
              <a:solidFill>
                <a:schemeClr val="tx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818078B-2749-00E9-8CDA-D54DBD91A520}"/>
              </a:ext>
            </a:extLst>
          </p:cNvPr>
          <p:cNvSpPr/>
          <p:nvPr/>
        </p:nvSpPr>
        <p:spPr>
          <a:xfrm>
            <a:off x="8371405" y="6314457"/>
            <a:ext cx="685509" cy="4894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endParaRPr lang="en-ZA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266D205-301D-6145-386D-FAA8F0CF677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7124" t="28908" r="49115" b="42956"/>
          <a:stretch/>
        </p:blipFill>
        <p:spPr bwMode="auto">
          <a:xfrm>
            <a:off x="3193065" y="690280"/>
            <a:ext cx="5911816" cy="291434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EF1DD29-8012-D916-4F4A-39885286D91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1095" t="28200" r="25716" b="44118"/>
          <a:stretch/>
        </p:blipFill>
        <p:spPr bwMode="auto">
          <a:xfrm>
            <a:off x="2552494" y="3504570"/>
            <a:ext cx="6635512" cy="278285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EFDDD60-8A4B-918B-5FE4-05ABF202DC89}"/>
              </a:ext>
            </a:extLst>
          </p:cNvPr>
          <p:cNvSpPr txBox="1"/>
          <p:nvPr/>
        </p:nvSpPr>
        <p:spPr>
          <a:xfrm>
            <a:off x="87086" y="1090577"/>
            <a:ext cx="3119717" cy="24864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ZA" sz="2000" i="1" kern="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Dictionary of South African Indian English </a:t>
            </a:r>
            <a:r>
              <a:rPr lang="en-ZA" sz="2000" kern="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written by UCT authors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ZA" sz="2000" kern="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ZA" sz="2000" kern="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ownloaded more than 8 600 times and from countries across the world</a:t>
            </a:r>
            <a:endParaRPr lang="en-ZA" sz="20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745369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3"/>
    </p:ext>
  </p:extLs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5" name="Google Shape;105;p20"/>
          <p:cNvCxnSpPr/>
          <p:nvPr/>
        </p:nvCxnSpPr>
        <p:spPr>
          <a:xfrm>
            <a:off x="0" y="6858000"/>
            <a:ext cx="9144000" cy="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5294"/>
              </a:srgbClr>
            </a:outerShdw>
          </a:effectLst>
        </p:spPr>
      </p:cxnSp>
      <p:cxnSp>
        <p:nvCxnSpPr>
          <p:cNvPr id="106" name="Google Shape;106;p20"/>
          <p:cNvCxnSpPr/>
          <p:nvPr/>
        </p:nvCxnSpPr>
        <p:spPr>
          <a:xfrm>
            <a:off x="0" y="6267165"/>
            <a:ext cx="9144000" cy="0"/>
          </a:xfrm>
          <a:prstGeom prst="straightConnector1">
            <a:avLst/>
          </a:prstGeom>
          <a:noFill/>
          <a:ln w="38100" cap="flat" cmpd="sng">
            <a:solidFill>
              <a:srgbClr val="00A3E0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5294"/>
              </a:srgbClr>
            </a:outerShdw>
          </a:effectLst>
        </p:spPr>
      </p:cxnSp>
      <p:sp>
        <p:nvSpPr>
          <p:cNvPr id="107" name="Google Shape;107;p20"/>
          <p:cNvSpPr txBox="1">
            <a:spLocks noGrp="1"/>
          </p:cNvSpPr>
          <p:nvPr>
            <p:ph type="title"/>
          </p:nvPr>
        </p:nvSpPr>
        <p:spPr>
          <a:xfrm>
            <a:off x="0" y="1"/>
            <a:ext cx="9144000" cy="67479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5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2000" b="1" dirty="0">
                <a:solidFill>
                  <a:schemeClr val="lt1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African Platform for Open Scholarship</a:t>
            </a:r>
            <a:br>
              <a:rPr lang="en-US" sz="2000" b="1" dirty="0">
                <a:solidFill>
                  <a:schemeClr val="lt1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</a:br>
            <a:r>
              <a:rPr lang="en-US" sz="1800" b="1" i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Multilingualism in the classroom: Teaching and learning in a challenging context</a:t>
            </a:r>
            <a:br>
              <a:rPr lang="en-US" sz="1800" b="1" i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ZA" sz="2000" b="1" dirty="0">
              <a:solidFill>
                <a:schemeClr val="bg1"/>
              </a:solidFill>
              <a:latin typeface="Times New Roman" panose="02020603050405020304" pitchFamily="18" charset="0"/>
              <a:ea typeface="Arial"/>
              <a:cs typeface="Times New Roman" panose="02020603050405020304" pitchFamily="18" charset="0"/>
              <a:sym typeface="Arial"/>
            </a:endParaRPr>
          </a:p>
        </p:txBody>
      </p:sp>
      <p:pic>
        <p:nvPicPr>
          <p:cNvPr id="108" name="Google Shape;108;p2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7086" y="6353033"/>
            <a:ext cx="2857500" cy="4191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107;p20">
            <a:extLst>
              <a:ext uri="{FF2B5EF4-FFF2-40B4-BE49-F238E27FC236}">
                <a16:creationId xmlns:a16="http://schemas.microsoft.com/office/drawing/2014/main" id="{3ADAFA26-3A94-BDCB-07B2-843288E5D7EE}"/>
              </a:ext>
            </a:extLst>
          </p:cNvPr>
          <p:cNvSpPr txBox="1">
            <a:spLocks/>
          </p:cNvSpPr>
          <p:nvPr/>
        </p:nvSpPr>
        <p:spPr>
          <a:xfrm>
            <a:off x="3007251" y="6251679"/>
            <a:ext cx="4997416" cy="5522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ZA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Quality-controlled knowledge sharing through open access</a:t>
            </a:r>
            <a:endParaRPr lang="en-ZA" sz="1800" dirty="0">
              <a:solidFill>
                <a:schemeClr val="tx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818078B-2749-00E9-8CDA-D54DBD91A520}"/>
              </a:ext>
            </a:extLst>
          </p:cNvPr>
          <p:cNvSpPr/>
          <p:nvPr/>
        </p:nvSpPr>
        <p:spPr>
          <a:xfrm>
            <a:off x="8371405" y="6314457"/>
            <a:ext cx="685509" cy="4894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</a:t>
            </a:r>
            <a:endParaRPr lang="en-ZA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716D4D9-BB4E-EB22-1ACC-BD1A0006B833}"/>
              </a:ext>
            </a:extLst>
          </p:cNvPr>
          <p:cNvSpPr txBox="1"/>
          <p:nvPr/>
        </p:nvSpPr>
        <p:spPr>
          <a:xfrm>
            <a:off x="39119" y="728856"/>
            <a:ext cx="9144000" cy="23595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US" sz="2400" kern="100" dirty="0"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E</a:t>
            </a:r>
            <a:r>
              <a:rPr lang="en-US" sz="24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dited volume by a researcher from another university</a:t>
            </a:r>
          </a:p>
          <a:p>
            <a:pPr marL="34290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US" sz="24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Downloaded 2 136 times, again from across the world</a:t>
            </a:r>
          </a:p>
          <a:p>
            <a:pPr marL="34290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US" sz="24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Non-selling titles with increased downloads</a:t>
            </a:r>
          </a:p>
          <a:p>
            <a:pPr marL="34290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US" sz="24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Publishing quality knowledge open improves sharing, visibility and accessibility</a:t>
            </a:r>
            <a:endParaRPr lang="en-ZA" sz="2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Picture 7" descr="A screenshot of a computer&#10;&#10;Description automatically generated">
            <a:extLst>
              <a:ext uri="{FF2B5EF4-FFF2-40B4-BE49-F238E27FC236}">
                <a16:creationId xmlns:a16="http://schemas.microsoft.com/office/drawing/2014/main" id="{F1300EAD-39FF-B332-F40D-34E31957B61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7512" t="62015" r="26079" b="11493"/>
          <a:stretch/>
        </p:blipFill>
        <p:spPr bwMode="auto">
          <a:xfrm>
            <a:off x="87086" y="3053033"/>
            <a:ext cx="8880881" cy="307610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043352014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3"/>
    </p:ext>
  </p:extLs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5" name="Google Shape;105;p20"/>
          <p:cNvCxnSpPr/>
          <p:nvPr/>
        </p:nvCxnSpPr>
        <p:spPr>
          <a:xfrm>
            <a:off x="0" y="6858000"/>
            <a:ext cx="9144000" cy="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5294"/>
              </a:srgbClr>
            </a:outerShdw>
          </a:effectLst>
        </p:spPr>
      </p:cxnSp>
      <p:cxnSp>
        <p:nvCxnSpPr>
          <p:cNvPr id="106" name="Google Shape;106;p20"/>
          <p:cNvCxnSpPr/>
          <p:nvPr/>
        </p:nvCxnSpPr>
        <p:spPr>
          <a:xfrm>
            <a:off x="0" y="6267165"/>
            <a:ext cx="9144000" cy="0"/>
          </a:xfrm>
          <a:prstGeom prst="straightConnector1">
            <a:avLst/>
          </a:prstGeom>
          <a:noFill/>
          <a:ln w="38100" cap="flat" cmpd="sng">
            <a:solidFill>
              <a:srgbClr val="00A3E0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5294"/>
              </a:srgbClr>
            </a:outerShdw>
          </a:effectLst>
        </p:spPr>
      </p:cxnSp>
      <p:sp>
        <p:nvSpPr>
          <p:cNvPr id="107" name="Google Shape;107;p20"/>
          <p:cNvSpPr txBox="1">
            <a:spLocks noGrp="1"/>
          </p:cNvSpPr>
          <p:nvPr>
            <p:ph type="title"/>
          </p:nvPr>
        </p:nvSpPr>
        <p:spPr>
          <a:xfrm>
            <a:off x="0" y="1"/>
            <a:ext cx="9144000" cy="561556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5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2800" b="1" dirty="0">
                <a:solidFill>
                  <a:schemeClr val="lt1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Conclusion</a:t>
            </a:r>
            <a:br>
              <a:rPr lang="en-US" sz="2800" b="1" dirty="0">
                <a:solidFill>
                  <a:schemeClr val="lt1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</a:br>
            <a:endParaRPr lang="en-ZA" sz="2800" b="1" dirty="0">
              <a:solidFill>
                <a:schemeClr val="lt1"/>
              </a:solidFill>
              <a:latin typeface="Times New Roman" panose="02020603050405020304" pitchFamily="18" charset="0"/>
              <a:ea typeface="Arial"/>
              <a:cs typeface="Times New Roman" panose="02020603050405020304" pitchFamily="18" charset="0"/>
              <a:sym typeface="Arial"/>
            </a:endParaRPr>
          </a:p>
        </p:txBody>
      </p:sp>
      <p:pic>
        <p:nvPicPr>
          <p:cNvPr id="108" name="Google Shape;108;p2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7086" y="6353033"/>
            <a:ext cx="2857500" cy="4191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107;p20">
            <a:extLst>
              <a:ext uri="{FF2B5EF4-FFF2-40B4-BE49-F238E27FC236}">
                <a16:creationId xmlns:a16="http://schemas.microsoft.com/office/drawing/2014/main" id="{3ADAFA26-3A94-BDCB-07B2-843288E5D7EE}"/>
              </a:ext>
            </a:extLst>
          </p:cNvPr>
          <p:cNvSpPr txBox="1">
            <a:spLocks/>
          </p:cNvSpPr>
          <p:nvPr/>
        </p:nvSpPr>
        <p:spPr>
          <a:xfrm>
            <a:off x="3007251" y="6251679"/>
            <a:ext cx="4997416" cy="5522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ZA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Quality-controlled knowledge sharing through open access</a:t>
            </a:r>
            <a:endParaRPr lang="en-ZA" sz="1800" dirty="0">
              <a:solidFill>
                <a:schemeClr val="tx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818078B-2749-00E9-8CDA-D54DBD91A520}"/>
              </a:ext>
            </a:extLst>
          </p:cNvPr>
          <p:cNvSpPr/>
          <p:nvPr/>
        </p:nvSpPr>
        <p:spPr>
          <a:xfrm>
            <a:off x="8371405" y="6314457"/>
            <a:ext cx="685509" cy="4894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</a:t>
            </a:r>
            <a:endParaRPr lang="en-ZA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CA77651-9BC0-E72A-C55A-7A1D57440080}"/>
              </a:ext>
            </a:extLst>
          </p:cNvPr>
          <p:cNvSpPr txBox="1"/>
          <p:nvPr/>
        </p:nvSpPr>
        <p:spPr>
          <a:xfrm>
            <a:off x="39119" y="561558"/>
            <a:ext cx="9104881" cy="56224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US" sz="26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Quality controlled knowledge sharing is about the systematic process of disseminating trusted and relevant information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US" sz="26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Africa needs to develop interventions that are commensurate with continental imperatives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US" sz="26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Global north gold standard of prepublication peer review is fraught with bias contributing to the high rejection rate of African scholarship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US" sz="26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African </a:t>
            </a:r>
            <a:r>
              <a:rPr lang="en-US" sz="2600" kern="100" dirty="0"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P</a:t>
            </a:r>
            <a:r>
              <a:rPr lang="en-US" sz="26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latform for Open </a:t>
            </a:r>
            <a:r>
              <a:rPr lang="en-US" sz="2600" kern="100" dirty="0"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S</a:t>
            </a:r>
            <a:r>
              <a:rPr lang="en-US" sz="26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cholarship is an intervention that addresses continental challenges without compromising on academic rigour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US" sz="26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Quality controlled knowledge sharing via open access is the most viable alternative for Africans to grow their scholarship</a:t>
            </a:r>
            <a:endParaRPr lang="en-ZA" sz="26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6702495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3"/>
    </p:ext>
  </p:extLs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5" name="Google Shape;105;p20"/>
          <p:cNvCxnSpPr/>
          <p:nvPr/>
        </p:nvCxnSpPr>
        <p:spPr>
          <a:xfrm>
            <a:off x="0" y="6858000"/>
            <a:ext cx="9144000" cy="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5294"/>
              </a:srgbClr>
            </a:outerShdw>
          </a:effectLst>
        </p:spPr>
      </p:cxnSp>
      <p:cxnSp>
        <p:nvCxnSpPr>
          <p:cNvPr id="106" name="Google Shape;106;p20"/>
          <p:cNvCxnSpPr/>
          <p:nvPr/>
        </p:nvCxnSpPr>
        <p:spPr>
          <a:xfrm>
            <a:off x="0" y="6267165"/>
            <a:ext cx="9144000" cy="0"/>
          </a:xfrm>
          <a:prstGeom prst="straightConnector1">
            <a:avLst/>
          </a:prstGeom>
          <a:noFill/>
          <a:ln w="38100" cap="flat" cmpd="sng">
            <a:solidFill>
              <a:srgbClr val="00A3E0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5294"/>
              </a:srgbClr>
            </a:outerShdw>
          </a:effectLst>
        </p:spPr>
      </p:cxnSp>
      <p:sp>
        <p:nvSpPr>
          <p:cNvPr id="107" name="Google Shape;107;p20"/>
          <p:cNvSpPr txBox="1">
            <a:spLocks noGrp="1"/>
          </p:cNvSpPr>
          <p:nvPr>
            <p:ph type="title"/>
          </p:nvPr>
        </p:nvSpPr>
        <p:spPr>
          <a:xfrm>
            <a:off x="0" y="1"/>
            <a:ext cx="9144000" cy="561556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5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2800" b="1" dirty="0">
                <a:solidFill>
                  <a:schemeClr val="lt1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Conclusion</a:t>
            </a:r>
            <a:br>
              <a:rPr lang="en-US" sz="2800" b="1" dirty="0">
                <a:solidFill>
                  <a:schemeClr val="lt1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</a:br>
            <a:endParaRPr lang="en-ZA" sz="2800" b="1" dirty="0">
              <a:solidFill>
                <a:schemeClr val="lt1"/>
              </a:solidFill>
              <a:latin typeface="Times New Roman" panose="02020603050405020304" pitchFamily="18" charset="0"/>
              <a:ea typeface="Arial"/>
              <a:cs typeface="Times New Roman" panose="02020603050405020304" pitchFamily="18" charset="0"/>
              <a:sym typeface="Arial"/>
            </a:endParaRPr>
          </a:p>
        </p:txBody>
      </p:sp>
      <p:pic>
        <p:nvPicPr>
          <p:cNvPr id="108" name="Google Shape;108;p2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7086" y="6353033"/>
            <a:ext cx="2857500" cy="4191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107;p20">
            <a:extLst>
              <a:ext uri="{FF2B5EF4-FFF2-40B4-BE49-F238E27FC236}">
                <a16:creationId xmlns:a16="http://schemas.microsoft.com/office/drawing/2014/main" id="{3ADAFA26-3A94-BDCB-07B2-843288E5D7EE}"/>
              </a:ext>
            </a:extLst>
          </p:cNvPr>
          <p:cNvSpPr txBox="1">
            <a:spLocks/>
          </p:cNvSpPr>
          <p:nvPr/>
        </p:nvSpPr>
        <p:spPr>
          <a:xfrm>
            <a:off x="3007251" y="6251679"/>
            <a:ext cx="4997416" cy="5522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ZA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Quality-controlled knowledge sharing through open access</a:t>
            </a:r>
            <a:endParaRPr lang="en-ZA" sz="1800" dirty="0">
              <a:solidFill>
                <a:schemeClr val="tx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818078B-2749-00E9-8CDA-D54DBD91A520}"/>
              </a:ext>
            </a:extLst>
          </p:cNvPr>
          <p:cNvSpPr/>
          <p:nvPr/>
        </p:nvSpPr>
        <p:spPr>
          <a:xfrm>
            <a:off x="8371405" y="6314457"/>
            <a:ext cx="685509" cy="4894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</a:t>
            </a:r>
            <a:endParaRPr lang="en-ZA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CA77651-9BC0-E72A-C55A-7A1D57440080}"/>
              </a:ext>
            </a:extLst>
          </p:cNvPr>
          <p:cNvSpPr txBox="1"/>
          <p:nvPr/>
        </p:nvSpPr>
        <p:spPr>
          <a:xfrm>
            <a:off x="87086" y="2382515"/>
            <a:ext cx="9104881" cy="13207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80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Thank you</a:t>
            </a:r>
            <a:endParaRPr lang="en-ZA" sz="8000" kern="100" dirty="0">
              <a:effectLst/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2471717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3"/>
    </p:ext>
  </p:extLs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5" name="Google Shape;105;p20"/>
          <p:cNvCxnSpPr/>
          <p:nvPr/>
        </p:nvCxnSpPr>
        <p:spPr>
          <a:xfrm>
            <a:off x="0" y="6858000"/>
            <a:ext cx="9144000" cy="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5294"/>
              </a:srgbClr>
            </a:outerShdw>
          </a:effectLst>
        </p:spPr>
      </p:cxnSp>
      <p:cxnSp>
        <p:nvCxnSpPr>
          <p:cNvPr id="106" name="Google Shape;106;p20"/>
          <p:cNvCxnSpPr/>
          <p:nvPr/>
        </p:nvCxnSpPr>
        <p:spPr>
          <a:xfrm>
            <a:off x="0" y="6267165"/>
            <a:ext cx="9144000" cy="0"/>
          </a:xfrm>
          <a:prstGeom prst="straightConnector1">
            <a:avLst/>
          </a:prstGeom>
          <a:noFill/>
          <a:ln w="38100" cap="flat" cmpd="sng">
            <a:solidFill>
              <a:srgbClr val="00A3E0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5294"/>
              </a:srgbClr>
            </a:outerShdw>
          </a:effectLst>
        </p:spPr>
      </p:cxnSp>
      <p:sp>
        <p:nvSpPr>
          <p:cNvPr id="107" name="Google Shape;107;p20"/>
          <p:cNvSpPr txBox="1">
            <a:spLocks noGrp="1"/>
          </p:cNvSpPr>
          <p:nvPr>
            <p:ph type="title"/>
          </p:nvPr>
        </p:nvSpPr>
        <p:spPr>
          <a:xfrm>
            <a:off x="0" y="2"/>
            <a:ext cx="9144000" cy="504966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5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ZA" sz="2800" b="1" dirty="0">
                <a:solidFill>
                  <a:schemeClr val="lt1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Introduction</a:t>
            </a:r>
          </a:p>
        </p:txBody>
      </p:sp>
      <p:pic>
        <p:nvPicPr>
          <p:cNvPr id="108" name="Google Shape;108;p2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7086" y="6353033"/>
            <a:ext cx="2857500" cy="4191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DFEAB718-4F19-417A-CE1B-009004ED509D}"/>
              </a:ext>
            </a:extLst>
          </p:cNvPr>
          <p:cNvSpPr/>
          <p:nvPr/>
        </p:nvSpPr>
        <p:spPr>
          <a:xfrm>
            <a:off x="0" y="590834"/>
            <a:ext cx="9144000" cy="56290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Budapest, Bethesda and Berlin Declarations advanced the bidirectional flow of knowledge between the global north and global south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Initiators of the Declarations and funders acquiesced to interventions that resulted in the continued marginalization of research from the global south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Global south countries need to develop an open access model which is driven by social justice principles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Need for a model which promotes the sharing of quality knowledge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Global south countries and institutions have sought an appropriate intervention via diamond open access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Latin American countries more than 90% of their journal research output is disseminated via diamond open access</a:t>
            </a:r>
          </a:p>
          <a:p>
            <a:pPr algn="ctr"/>
            <a:endParaRPr lang="en-US" sz="20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28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28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28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28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Z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Google Shape;107;p20">
            <a:extLst>
              <a:ext uri="{FF2B5EF4-FFF2-40B4-BE49-F238E27FC236}">
                <a16:creationId xmlns:a16="http://schemas.microsoft.com/office/drawing/2014/main" id="{3ADAFA26-3A94-BDCB-07B2-843288E5D7EE}"/>
              </a:ext>
            </a:extLst>
          </p:cNvPr>
          <p:cNvSpPr txBox="1">
            <a:spLocks/>
          </p:cNvSpPr>
          <p:nvPr/>
        </p:nvSpPr>
        <p:spPr>
          <a:xfrm>
            <a:off x="3007251" y="6251679"/>
            <a:ext cx="4997416" cy="5522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ZA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Quality-controlled knowledge sharing through open access</a:t>
            </a:r>
            <a:endParaRPr lang="en-ZA" sz="1800" dirty="0">
              <a:solidFill>
                <a:schemeClr val="tx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818078B-2749-00E9-8CDA-D54DBD91A520}"/>
              </a:ext>
            </a:extLst>
          </p:cNvPr>
          <p:cNvSpPr/>
          <p:nvPr/>
        </p:nvSpPr>
        <p:spPr>
          <a:xfrm>
            <a:off x="8371405" y="6314457"/>
            <a:ext cx="685509" cy="4894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ZA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3498151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3"/>
    </p:ext>
  </p:extLs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5" name="Google Shape;105;p20"/>
          <p:cNvCxnSpPr/>
          <p:nvPr/>
        </p:nvCxnSpPr>
        <p:spPr>
          <a:xfrm>
            <a:off x="0" y="6858000"/>
            <a:ext cx="9144000" cy="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5294"/>
              </a:srgbClr>
            </a:outerShdw>
          </a:effectLst>
        </p:spPr>
      </p:cxnSp>
      <p:cxnSp>
        <p:nvCxnSpPr>
          <p:cNvPr id="106" name="Google Shape;106;p20"/>
          <p:cNvCxnSpPr/>
          <p:nvPr/>
        </p:nvCxnSpPr>
        <p:spPr>
          <a:xfrm>
            <a:off x="0" y="6267165"/>
            <a:ext cx="9144000" cy="0"/>
          </a:xfrm>
          <a:prstGeom prst="straightConnector1">
            <a:avLst/>
          </a:prstGeom>
          <a:noFill/>
          <a:ln w="38100" cap="flat" cmpd="sng">
            <a:solidFill>
              <a:srgbClr val="00A3E0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5294"/>
              </a:srgbClr>
            </a:outerShdw>
          </a:effectLst>
        </p:spPr>
      </p:cxnSp>
      <p:sp>
        <p:nvSpPr>
          <p:cNvPr id="107" name="Google Shape;107;p20"/>
          <p:cNvSpPr txBox="1">
            <a:spLocks noGrp="1"/>
          </p:cNvSpPr>
          <p:nvPr>
            <p:ph type="title"/>
          </p:nvPr>
        </p:nvSpPr>
        <p:spPr>
          <a:xfrm>
            <a:off x="0" y="2"/>
            <a:ext cx="9144000" cy="504966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5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ZA" sz="2800" b="1" dirty="0">
                <a:solidFill>
                  <a:schemeClr val="lt1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Examination of key pillars</a:t>
            </a:r>
          </a:p>
        </p:txBody>
      </p:sp>
      <p:pic>
        <p:nvPicPr>
          <p:cNvPr id="108" name="Google Shape;108;p2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7086" y="6353033"/>
            <a:ext cx="2857500" cy="4191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107;p20">
            <a:extLst>
              <a:ext uri="{FF2B5EF4-FFF2-40B4-BE49-F238E27FC236}">
                <a16:creationId xmlns:a16="http://schemas.microsoft.com/office/drawing/2014/main" id="{3ADAFA26-3A94-BDCB-07B2-843288E5D7EE}"/>
              </a:ext>
            </a:extLst>
          </p:cNvPr>
          <p:cNvSpPr txBox="1">
            <a:spLocks/>
          </p:cNvSpPr>
          <p:nvPr/>
        </p:nvSpPr>
        <p:spPr>
          <a:xfrm>
            <a:off x="3007251" y="6251679"/>
            <a:ext cx="4997416" cy="5522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ZA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Quality-controlled knowledge sharing through open access</a:t>
            </a:r>
            <a:endParaRPr lang="en-ZA" sz="1800" dirty="0">
              <a:solidFill>
                <a:schemeClr val="tx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818078B-2749-00E9-8CDA-D54DBD91A520}"/>
              </a:ext>
            </a:extLst>
          </p:cNvPr>
          <p:cNvSpPr/>
          <p:nvPr/>
        </p:nvSpPr>
        <p:spPr>
          <a:xfrm>
            <a:off x="8371405" y="6314457"/>
            <a:ext cx="685509" cy="4894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en-ZA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CA77651-9BC0-E72A-C55A-7A1D57440080}"/>
              </a:ext>
            </a:extLst>
          </p:cNvPr>
          <p:cNvSpPr txBox="1"/>
          <p:nvPr/>
        </p:nvSpPr>
        <p:spPr>
          <a:xfrm>
            <a:off x="43543" y="501210"/>
            <a:ext cx="4415991" cy="55867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2800" b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Quality 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US" sz="24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Setting of standards and attributes that ensure the integrity, reliability, and usefulness of scholarly works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US" sz="24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Academic rigour is misconstrued as prepublication peer review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US" sz="24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Assumption is that the reviewers are familiar with the context and will contribute to the strengthening of the manuscript</a:t>
            </a:r>
            <a:endParaRPr lang="en-ZA" sz="2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61F0EA2-4DAE-B776-3666-717C3DA2D38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2823" t="33188" r="41558" b="11523"/>
          <a:stretch/>
        </p:blipFill>
        <p:spPr bwMode="auto">
          <a:xfrm>
            <a:off x="4571999" y="1095802"/>
            <a:ext cx="4452003" cy="3886941"/>
          </a:xfrm>
          <a:prstGeom prst="rect">
            <a:avLst/>
          </a:prstGeom>
          <a:ln w="127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3A0D4DC0-F1D7-051E-5AB2-2B9A5293654C}"/>
              </a:ext>
            </a:extLst>
          </p:cNvPr>
          <p:cNvSpPr/>
          <p:nvPr/>
        </p:nvSpPr>
        <p:spPr>
          <a:xfrm>
            <a:off x="6646612" y="1310476"/>
            <a:ext cx="1219818" cy="109532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413861794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3"/>
    </p:ext>
  </p:extLs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5" name="Google Shape;105;p20"/>
          <p:cNvCxnSpPr/>
          <p:nvPr/>
        </p:nvCxnSpPr>
        <p:spPr>
          <a:xfrm>
            <a:off x="0" y="6858000"/>
            <a:ext cx="9144000" cy="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5294"/>
              </a:srgbClr>
            </a:outerShdw>
          </a:effectLst>
        </p:spPr>
      </p:cxnSp>
      <p:cxnSp>
        <p:nvCxnSpPr>
          <p:cNvPr id="106" name="Google Shape;106;p20"/>
          <p:cNvCxnSpPr/>
          <p:nvPr/>
        </p:nvCxnSpPr>
        <p:spPr>
          <a:xfrm>
            <a:off x="0" y="6267165"/>
            <a:ext cx="9144000" cy="0"/>
          </a:xfrm>
          <a:prstGeom prst="straightConnector1">
            <a:avLst/>
          </a:prstGeom>
          <a:noFill/>
          <a:ln w="38100" cap="flat" cmpd="sng">
            <a:solidFill>
              <a:srgbClr val="00A3E0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5294"/>
              </a:srgbClr>
            </a:outerShdw>
          </a:effectLst>
        </p:spPr>
      </p:cxnSp>
      <p:sp>
        <p:nvSpPr>
          <p:cNvPr id="107" name="Google Shape;107;p20"/>
          <p:cNvSpPr txBox="1">
            <a:spLocks noGrp="1"/>
          </p:cNvSpPr>
          <p:nvPr>
            <p:ph type="title"/>
          </p:nvPr>
        </p:nvSpPr>
        <p:spPr>
          <a:xfrm>
            <a:off x="0" y="2"/>
            <a:ext cx="9144000" cy="504966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5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ZA" sz="2800" b="1" dirty="0">
                <a:solidFill>
                  <a:schemeClr val="lt1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Examination of key pillars</a:t>
            </a:r>
          </a:p>
        </p:txBody>
      </p:sp>
      <p:pic>
        <p:nvPicPr>
          <p:cNvPr id="108" name="Google Shape;108;p2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7086" y="6353033"/>
            <a:ext cx="2857500" cy="4191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107;p20">
            <a:extLst>
              <a:ext uri="{FF2B5EF4-FFF2-40B4-BE49-F238E27FC236}">
                <a16:creationId xmlns:a16="http://schemas.microsoft.com/office/drawing/2014/main" id="{3ADAFA26-3A94-BDCB-07B2-843288E5D7EE}"/>
              </a:ext>
            </a:extLst>
          </p:cNvPr>
          <p:cNvSpPr txBox="1">
            <a:spLocks/>
          </p:cNvSpPr>
          <p:nvPr/>
        </p:nvSpPr>
        <p:spPr>
          <a:xfrm>
            <a:off x="3007251" y="6251679"/>
            <a:ext cx="4997416" cy="5522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ZA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Quality-controlled knowledge sharing through open access</a:t>
            </a:r>
            <a:endParaRPr lang="en-ZA" sz="1800" dirty="0">
              <a:solidFill>
                <a:schemeClr val="tx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818078B-2749-00E9-8CDA-D54DBD91A520}"/>
              </a:ext>
            </a:extLst>
          </p:cNvPr>
          <p:cNvSpPr/>
          <p:nvPr/>
        </p:nvSpPr>
        <p:spPr>
          <a:xfrm>
            <a:off x="8371405" y="6314457"/>
            <a:ext cx="685509" cy="4894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en-ZA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CA77651-9BC0-E72A-C55A-7A1D57440080}"/>
              </a:ext>
            </a:extLst>
          </p:cNvPr>
          <p:cNvSpPr txBox="1"/>
          <p:nvPr/>
        </p:nvSpPr>
        <p:spPr>
          <a:xfrm>
            <a:off x="43543" y="501210"/>
            <a:ext cx="9056914" cy="54323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2800" b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Quality 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US" sz="26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Subjectivity and bias is embedded in the peer review process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US" sz="26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African researchers are often subjected to or are victims of geographic bias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US" sz="26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Misnomer that peer review, be it due to conscious or unconscious, is the gold standard for quality</a:t>
            </a:r>
            <a:endParaRPr lang="en-ZA" sz="26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US" sz="2600" kern="100" dirty="0"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R</a:t>
            </a:r>
            <a:r>
              <a:rPr lang="en-US" sz="26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elevance </a:t>
            </a:r>
          </a:p>
          <a:p>
            <a:pPr marL="457200" lvl="3" indent="-4572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en-US" sz="26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impact on the research to advance of knowledge; does the research address the SDGs; does the research address the relevant challenges of the region, country or continent?</a:t>
            </a:r>
            <a:endParaRPr lang="en-ZA" sz="26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US" sz="26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Quality is about the most appropriate methodology </a:t>
            </a:r>
            <a:endParaRPr lang="en-ZA" sz="26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8073562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3"/>
    </p:ext>
  </p:extLs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5" name="Google Shape;105;p20"/>
          <p:cNvCxnSpPr/>
          <p:nvPr/>
        </p:nvCxnSpPr>
        <p:spPr>
          <a:xfrm>
            <a:off x="0" y="6858000"/>
            <a:ext cx="9144000" cy="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5294"/>
              </a:srgbClr>
            </a:outerShdw>
          </a:effectLst>
        </p:spPr>
      </p:cxnSp>
      <p:cxnSp>
        <p:nvCxnSpPr>
          <p:cNvPr id="106" name="Google Shape;106;p20"/>
          <p:cNvCxnSpPr/>
          <p:nvPr/>
        </p:nvCxnSpPr>
        <p:spPr>
          <a:xfrm>
            <a:off x="0" y="6267165"/>
            <a:ext cx="9144000" cy="0"/>
          </a:xfrm>
          <a:prstGeom prst="straightConnector1">
            <a:avLst/>
          </a:prstGeom>
          <a:noFill/>
          <a:ln w="38100" cap="flat" cmpd="sng">
            <a:solidFill>
              <a:srgbClr val="00A3E0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5294"/>
              </a:srgbClr>
            </a:outerShdw>
          </a:effectLst>
        </p:spPr>
      </p:cxnSp>
      <p:sp>
        <p:nvSpPr>
          <p:cNvPr id="107" name="Google Shape;107;p20"/>
          <p:cNvSpPr txBox="1">
            <a:spLocks noGrp="1"/>
          </p:cNvSpPr>
          <p:nvPr>
            <p:ph type="title"/>
          </p:nvPr>
        </p:nvSpPr>
        <p:spPr>
          <a:xfrm>
            <a:off x="0" y="2"/>
            <a:ext cx="9144000" cy="504966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5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ZA" sz="2800" b="1" dirty="0">
                <a:solidFill>
                  <a:schemeClr val="lt1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Examination of key pillars</a:t>
            </a:r>
          </a:p>
        </p:txBody>
      </p:sp>
      <p:pic>
        <p:nvPicPr>
          <p:cNvPr id="108" name="Google Shape;108;p2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7086" y="6353033"/>
            <a:ext cx="2857500" cy="4191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107;p20">
            <a:extLst>
              <a:ext uri="{FF2B5EF4-FFF2-40B4-BE49-F238E27FC236}">
                <a16:creationId xmlns:a16="http://schemas.microsoft.com/office/drawing/2014/main" id="{3ADAFA26-3A94-BDCB-07B2-843288E5D7EE}"/>
              </a:ext>
            </a:extLst>
          </p:cNvPr>
          <p:cNvSpPr txBox="1">
            <a:spLocks/>
          </p:cNvSpPr>
          <p:nvPr/>
        </p:nvSpPr>
        <p:spPr>
          <a:xfrm>
            <a:off x="3007251" y="6251679"/>
            <a:ext cx="4997416" cy="5522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ZA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Quality-controlled knowledge sharing through open access</a:t>
            </a:r>
            <a:endParaRPr lang="en-ZA" sz="1800" dirty="0">
              <a:solidFill>
                <a:schemeClr val="tx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818078B-2749-00E9-8CDA-D54DBD91A520}"/>
              </a:ext>
            </a:extLst>
          </p:cNvPr>
          <p:cNvSpPr/>
          <p:nvPr/>
        </p:nvSpPr>
        <p:spPr>
          <a:xfrm>
            <a:off x="8371405" y="6314457"/>
            <a:ext cx="685509" cy="4894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en-ZA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CA77651-9BC0-E72A-C55A-7A1D57440080}"/>
              </a:ext>
            </a:extLst>
          </p:cNvPr>
          <p:cNvSpPr txBox="1"/>
          <p:nvPr/>
        </p:nvSpPr>
        <p:spPr>
          <a:xfrm>
            <a:off x="87087" y="590834"/>
            <a:ext cx="4597380" cy="52942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2800" b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Knowledge sharing 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US" sz="24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Dissemination of knowledge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US" sz="24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Knowledge sharing aims to make research and information available to a wide audience, facilitating learning, collaboration, and innovation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US" sz="24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Knowledge sharing - democratizing access </a:t>
            </a:r>
            <a:r>
              <a:rPr lang="en-US" sz="2400" kern="100" dirty="0"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to information</a:t>
            </a:r>
            <a:r>
              <a:rPr lang="en-US" sz="24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, fostering collaboration and innovation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US" sz="2400" kern="100" dirty="0"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B</a:t>
            </a:r>
            <a:r>
              <a:rPr lang="en-US" sz="24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etterment of society</a:t>
            </a:r>
            <a:endParaRPr lang="en-ZA" sz="2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0536438-0E53-7D06-A1A5-93876FCCF58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2823" t="33188" r="41558" b="11523"/>
          <a:stretch/>
        </p:blipFill>
        <p:spPr bwMode="auto">
          <a:xfrm>
            <a:off x="4771554" y="1095802"/>
            <a:ext cx="4252448" cy="3886941"/>
          </a:xfrm>
          <a:prstGeom prst="rect">
            <a:avLst/>
          </a:prstGeom>
          <a:ln w="127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E42BB2AF-8B6B-0F15-6853-CF14200103C4}"/>
              </a:ext>
            </a:extLst>
          </p:cNvPr>
          <p:cNvSpPr/>
          <p:nvPr/>
        </p:nvSpPr>
        <p:spPr>
          <a:xfrm>
            <a:off x="7761496" y="2391131"/>
            <a:ext cx="1219818" cy="109532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969553965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3"/>
    </p:ext>
  </p:extLs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5" name="Google Shape;105;p20"/>
          <p:cNvCxnSpPr/>
          <p:nvPr/>
        </p:nvCxnSpPr>
        <p:spPr>
          <a:xfrm>
            <a:off x="0" y="6858000"/>
            <a:ext cx="9144000" cy="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5294"/>
              </a:srgbClr>
            </a:outerShdw>
          </a:effectLst>
        </p:spPr>
      </p:cxnSp>
      <p:cxnSp>
        <p:nvCxnSpPr>
          <p:cNvPr id="106" name="Google Shape;106;p20"/>
          <p:cNvCxnSpPr/>
          <p:nvPr/>
        </p:nvCxnSpPr>
        <p:spPr>
          <a:xfrm>
            <a:off x="0" y="6267165"/>
            <a:ext cx="9144000" cy="0"/>
          </a:xfrm>
          <a:prstGeom prst="straightConnector1">
            <a:avLst/>
          </a:prstGeom>
          <a:noFill/>
          <a:ln w="38100" cap="flat" cmpd="sng">
            <a:solidFill>
              <a:srgbClr val="00A3E0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5294"/>
              </a:srgbClr>
            </a:outerShdw>
          </a:effectLst>
        </p:spPr>
      </p:cxnSp>
      <p:sp>
        <p:nvSpPr>
          <p:cNvPr id="107" name="Google Shape;107;p20"/>
          <p:cNvSpPr txBox="1">
            <a:spLocks noGrp="1"/>
          </p:cNvSpPr>
          <p:nvPr>
            <p:ph type="title"/>
          </p:nvPr>
        </p:nvSpPr>
        <p:spPr>
          <a:xfrm>
            <a:off x="0" y="2"/>
            <a:ext cx="9144000" cy="504966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5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ZA" sz="2800" b="1" dirty="0">
                <a:solidFill>
                  <a:schemeClr val="lt1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Examination of key pillars</a:t>
            </a:r>
          </a:p>
        </p:txBody>
      </p:sp>
      <p:pic>
        <p:nvPicPr>
          <p:cNvPr id="108" name="Google Shape;108;p2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7086" y="6353033"/>
            <a:ext cx="2857500" cy="4191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107;p20">
            <a:extLst>
              <a:ext uri="{FF2B5EF4-FFF2-40B4-BE49-F238E27FC236}">
                <a16:creationId xmlns:a16="http://schemas.microsoft.com/office/drawing/2014/main" id="{3ADAFA26-3A94-BDCB-07B2-843288E5D7EE}"/>
              </a:ext>
            </a:extLst>
          </p:cNvPr>
          <p:cNvSpPr txBox="1">
            <a:spLocks/>
          </p:cNvSpPr>
          <p:nvPr/>
        </p:nvSpPr>
        <p:spPr>
          <a:xfrm>
            <a:off x="3007251" y="6251679"/>
            <a:ext cx="4997416" cy="5522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ZA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Quality-controlled knowledge sharing through open access</a:t>
            </a:r>
            <a:endParaRPr lang="en-ZA" sz="1800" dirty="0">
              <a:solidFill>
                <a:schemeClr val="tx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818078B-2749-00E9-8CDA-D54DBD91A520}"/>
              </a:ext>
            </a:extLst>
          </p:cNvPr>
          <p:cNvSpPr/>
          <p:nvPr/>
        </p:nvSpPr>
        <p:spPr>
          <a:xfrm>
            <a:off x="8371405" y="6314457"/>
            <a:ext cx="685509" cy="4894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en-ZA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CA77651-9BC0-E72A-C55A-7A1D57440080}"/>
              </a:ext>
            </a:extLst>
          </p:cNvPr>
          <p:cNvSpPr txBox="1"/>
          <p:nvPr/>
        </p:nvSpPr>
        <p:spPr>
          <a:xfrm>
            <a:off x="87087" y="590834"/>
            <a:ext cx="4597380" cy="57261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2400" b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Social impact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US" sz="2400" kern="100" dirty="0"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O</a:t>
            </a:r>
            <a:r>
              <a:rPr lang="en-US" sz="24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pen access promotes social inclusion and equity 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US" sz="24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Fourth pillar is </a:t>
            </a:r>
            <a:r>
              <a:rPr lang="en-US" sz="2400" b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research assessment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US" sz="24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Open access has a profound impact on research assessment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US" sz="24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Increase in the visibility of the research and the researcher, enhances citation rates and promotional opportunities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US" sz="24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Makes for a more inclusive and innovative scientific ecosystem</a:t>
            </a:r>
            <a:endParaRPr lang="en-ZA" sz="2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0536438-0E53-7D06-A1A5-93876FCCF58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2823" t="33188" r="41558" b="11523"/>
          <a:stretch/>
        </p:blipFill>
        <p:spPr bwMode="auto">
          <a:xfrm>
            <a:off x="4771554" y="1095802"/>
            <a:ext cx="4252448" cy="3886941"/>
          </a:xfrm>
          <a:prstGeom prst="rect">
            <a:avLst/>
          </a:prstGeom>
          <a:ln w="127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E42BB2AF-8B6B-0F15-6853-CF14200103C4}"/>
              </a:ext>
            </a:extLst>
          </p:cNvPr>
          <p:cNvSpPr/>
          <p:nvPr/>
        </p:nvSpPr>
        <p:spPr>
          <a:xfrm>
            <a:off x="6715070" y="3429000"/>
            <a:ext cx="1219818" cy="109532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ABB2D19-B1F7-ACD7-2A96-A83DA358AE22}"/>
              </a:ext>
            </a:extLst>
          </p:cNvPr>
          <p:cNvSpPr/>
          <p:nvPr/>
        </p:nvSpPr>
        <p:spPr>
          <a:xfrm>
            <a:off x="5750451" y="2317784"/>
            <a:ext cx="1085545" cy="1111216"/>
          </a:xfrm>
          <a:prstGeom prst="rect">
            <a:avLst/>
          </a:prstGeom>
          <a:noFill/>
          <a:ln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6829534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3"/>
    </p:ext>
  </p:extLs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5" name="Google Shape;105;p20"/>
          <p:cNvCxnSpPr/>
          <p:nvPr/>
        </p:nvCxnSpPr>
        <p:spPr>
          <a:xfrm>
            <a:off x="0" y="6858000"/>
            <a:ext cx="9144000" cy="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5294"/>
              </a:srgbClr>
            </a:outerShdw>
          </a:effectLst>
        </p:spPr>
      </p:cxnSp>
      <p:cxnSp>
        <p:nvCxnSpPr>
          <p:cNvPr id="106" name="Google Shape;106;p20"/>
          <p:cNvCxnSpPr/>
          <p:nvPr/>
        </p:nvCxnSpPr>
        <p:spPr>
          <a:xfrm>
            <a:off x="0" y="6267165"/>
            <a:ext cx="9144000" cy="0"/>
          </a:xfrm>
          <a:prstGeom prst="straightConnector1">
            <a:avLst/>
          </a:prstGeom>
          <a:noFill/>
          <a:ln w="38100" cap="flat" cmpd="sng">
            <a:solidFill>
              <a:srgbClr val="00A3E0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5294"/>
              </a:srgbClr>
            </a:outerShdw>
          </a:effectLst>
        </p:spPr>
      </p:cxnSp>
      <p:sp>
        <p:nvSpPr>
          <p:cNvPr id="107" name="Google Shape;107;p20"/>
          <p:cNvSpPr txBox="1">
            <a:spLocks noGrp="1"/>
          </p:cNvSpPr>
          <p:nvPr>
            <p:ph type="title"/>
          </p:nvPr>
        </p:nvSpPr>
        <p:spPr>
          <a:xfrm>
            <a:off x="0" y="2"/>
            <a:ext cx="9144000" cy="504966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5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2800" b="1" dirty="0">
                <a:solidFill>
                  <a:schemeClr val="lt1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Social justice underpinning open access</a:t>
            </a:r>
            <a:endParaRPr lang="en-ZA" sz="2800" b="1" dirty="0">
              <a:solidFill>
                <a:schemeClr val="lt1"/>
              </a:solidFill>
              <a:latin typeface="Times New Roman" panose="02020603050405020304" pitchFamily="18" charset="0"/>
              <a:ea typeface="Arial"/>
              <a:cs typeface="Times New Roman" panose="02020603050405020304" pitchFamily="18" charset="0"/>
              <a:sym typeface="Arial"/>
            </a:endParaRPr>
          </a:p>
        </p:txBody>
      </p:sp>
      <p:pic>
        <p:nvPicPr>
          <p:cNvPr id="108" name="Google Shape;108;p2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7086" y="6353033"/>
            <a:ext cx="2857500" cy="4191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107;p20">
            <a:extLst>
              <a:ext uri="{FF2B5EF4-FFF2-40B4-BE49-F238E27FC236}">
                <a16:creationId xmlns:a16="http://schemas.microsoft.com/office/drawing/2014/main" id="{3ADAFA26-3A94-BDCB-07B2-843288E5D7EE}"/>
              </a:ext>
            </a:extLst>
          </p:cNvPr>
          <p:cNvSpPr txBox="1">
            <a:spLocks/>
          </p:cNvSpPr>
          <p:nvPr/>
        </p:nvSpPr>
        <p:spPr>
          <a:xfrm>
            <a:off x="3007251" y="6251679"/>
            <a:ext cx="4997416" cy="5522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ZA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Quality-controlled knowledge sharing through open access</a:t>
            </a:r>
            <a:endParaRPr lang="en-ZA" sz="1800" dirty="0">
              <a:solidFill>
                <a:schemeClr val="tx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818078B-2749-00E9-8CDA-D54DBD91A520}"/>
              </a:ext>
            </a:extLst>
          </p:cNvPr>
          <p:cNvSpPr/>
          <p:nvPr/>
        </p:nvSpPr>
        <p:spPr>
          <a:xfrm>
            <a:off x="8371405" y="6314457"/>
            <a:ext cx="685509" cy="4894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endParaRPr lang="en-ZA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CA77651-9BC0-E72A-C55A-7A1D57440080}"/>
              </a:ext>
            </a:extLst>
          </p:cNvPr>
          <p:cNvSpPr txBox="1"/>
          <p:nvPr/>
        </p:nvSpPr>
        <p:spPr>
          <a:xfrm>
            <a:off x="87086" y="525946"/>
            <a:ext cx="9017795" cy="56448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15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ZA" sz="22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Global open access movement left Africa behind </a:t>
            </a:r>
          </a:p>
          <a:p>
            <a:pPr marL="285750" indent="-285750" algn="just">
              <a:lnSpc>
                <a:spcPct val="115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ZA" sz="22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Social justice - act of being fair and equitable and breaking down barriers to unfair practices and inequalities</a:t>
            </a:r>
          </a:p>
          <a:p>
            <a:pPr marL="285750" indent="-285750" algn="just">
              <a:lnSpc>
                <a:spcPct val="115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ZA" sz="22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Rawls (2014) posit and advance that while the principle of inclusivity is central to social justice – need to dismantle structures that perpetuate inequality</a:t>
            </a:r>
          </a:p>
          <a:p>
            <a:pPr marL="285750" indent="-285750" algn="just">
              <a:lnSpc>
                <a:spcPct val="115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ZA" sz="22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Society cannot be just until there is equity and that will include equitable access to scholarly literature</a:t>
            </a:r>
          </a:p>
          <a:p>
            <a:pPr marL="285750" indent="-285750" algn="just">
              <a:lnSpc>
                <a:spcPct val="115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ZA" sz="22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Global north architectured models such as transformative agreements and APCs do not uphold the principles of equity and inclusivity</a:t>
            </a:r>
          </a:p>
          <a:p>
            <a:pPr marL="285750" indent="-285750" algn="just">
              <a:lnSpc>
                <a:spcPct val="115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ZA" sz="2200" kern="100" dirty="0"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Need </a:t>
            </a:r>
            <a:r>
              <a:rPr lang="en-ZA" sz="22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to deconstruct the inequalities that are so embedded in the current publishing ecosystem and to reconstruct a forum that nurtures and grows the open dissemination of African scholarship</a:t>
            </a:r>
            <a:endParaRPr lang="en-ZA" sz="22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5840085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3"/>
    </p:ext>
  </p:extLs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5" name="Google Shape;105;p20"/>
          <p:cNvCxnSpPr/>
          <p:nvPr/>
        </p:nvCxnSpPr>
        <p:spPr>
          <a:xfrm>
            <a:off x="0" y="6858000"/>
            <a:ext cx="9144000" cy="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5294"/>
              </a:srgbClr>
            </a:outerShdw>
          </a:effectLst>
        </p:spPr>
      </p:cxnSp>
      <p:cxnSp>
        <p:nvCxnSpPr>
          <p:cNvPr id="106" name="Google Shape;106;p20"/>
          <p:cNvCxnSpPr/>
          <p:nvPr/>
        </p:nvCxnSpPr>
        <p:spPr>
          <a:xfrm>
            <a:off x="0" y="6267165"/>
            <a:ext cx="9144000" cy="0"/>
          </a:xfrm>
          <a:prstGeom prst="straightConnector1">
            <a:avLst/>
          </a:prstGeom>
          <a:noFill/>
          <a:ln w="38100" cap="flat" cmpd="sng">
            <a:solidFill>
              <a:srgbClr val="00A3E0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5294"/>
              </a:srgbClr>
            </a:outerShdw>
          </a:effectLst>
        </p:spPr>
      </p:cxnSp>
      <p:sp>
        <p:nvSpPr>
          <p:cNvPr id="107" name="Google Shape;107;p20"/>
          <p:cNvSpPr txBox="1">
            <a:spLocks noGrp="1"/>
          </p:cNvSpPr>
          <p:nvPr>
            <p:ph type="title"/>
          </p:nvPr>
        </p:nvSpPr>
        <p:spPr>
          <a:xfrm>
            <a:off x="0" y="2"/>
            <a:ext cx="9144000" cy="504966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5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2800" b="1" dirty="0">
                <a:solidFill>
                  <a:schemeClr val="lt1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Tenant model</a:t>
            </a:r>
            <a:endParaRPr lang="en-ZA" sz="2800" b="1" dirty="0">
              <a:solidFill>
                <a:schemeClr val="lt1"/>
              </a:solidFill>
              <a:latin typeface="Times New Roman" panose="02020603050405020304" pitchFamily="18" charset="0"/>
              <a:ea typeface="Arial"/>
              <a:cs typeface="Times New Roman" panose="02020603050405020304" pitchFamily="18" charset="0"/>
              <a:sym typeface="Arial"/>
            </a:endParaRPr>
          </a:p>
        </p:txBody>
      </p:sp>
      <p:pic>
        <p:nvPicPr>
          <p:cNvPr id="108" name="Google Shape;108;p2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7086" y="6353033"/>
            <a:ext cx="2857500" cy="4191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107;p20">
            <a:extLst>
              <a:ext uri="{FF2B5EF4-FFF2-40B4-BE49-F238E27FC236}">
                <a16:creationId xmlns:a16="http://schemas.microsoft.com/office/drawing/2014/main" id="{3ADAFA26-3A94-BDCB-07B2-843288E5D7EE}"/>
              </a:ext>
            </a:extLst>
          </p:cNvPr>
          <p:cNvSpPr txBox="1">
            <a:spLocks/>
          </p:cNvSpPr>
          <p:nvPr/>
        </p:nvSpPr>
        <p:spPr>
          <a:xfrm>
            <a:off x="3007251" y="6251679"/>
            <a:ext cx="4997416" cy="5522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ZA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Quality-controlled knowledge sharing through open access</a:t>
            </a:r>
            <a:endParaRPr lang="en-ZA" sz="1800" dirty="0">
              <a:solidFill>
                <a:schemeClr val="tx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818078B-2749-00E9-8CDA-D54DBD91A520}"/>
              </a:ext>
            </a:extLst>
          </p:cNvPr>
          <p:cNvSpPr/>
          <p:nvPr/>
        </p:nvSpPr>
        <p:spPr>
          <a:xfrm>
            <a:off x="8371405" y="6314457"/>
            <a:ext cx="685509" cy="4894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endParaRPr lang="en-ZA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CA77651-9BC0-E72A-C55A-7A1D57440080}"/>
              </a:ext>
            </a:extLst>
          </p:cNvPr>
          <p:cNvSpPr txBox="1"/>
          <p:nvPr/>
        </p:nvSpPr>
        <p:spPr>
          <a:xfrm>
            <a:off x="39119" y="504968"/>
            <a:ext cx="9017795" cy="44278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ZA" sz="24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Model - multiple tenants or institutions are served by a single instance of software, along with its underlying database and hardware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ZA" sz="24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Incorporate social justice principles, making it more inclusive and aligned to the goal of hosting African scholarship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ZA" sz="24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Serves as a central hub for hosting African scholarship, fostering communities of practice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ZA" sz="24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Provides the necessary software manipulation capabilities for delivering of services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ZA" sz="24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Aims to overcome infra-structural challenges that have hindered the widespread access to African scholarship</a:t>
            </a:r>
          </a:p>
        </p:txBody>
      </p:sp>
    </p:spTree>
    <p:extLst>
      <p:ext uri="{BB962C8B-B14F-4D97-AF65-F5344CB8AC3E}">
        <p14:creationId xmlns:p14="http://schemas.microsoft.com/office/powerpoint/2010/main" val="3628362184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3"/>
    </p:ext>
  </p:extLs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5" name="Google Shape;105;p20"/>
          <p:cNvCxnSpPr/>
          <p:nvPr/>
        </p:nvCxnSpPr>
        <p:spPr>
          <a:xfrm>
            <a:off x="0" y="6858000"/>
            <a:ext cx="9144000" cy="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5294"/>
              </a:srgbClr>
            </a:outerShdw>
          </a:effectLst>
        </p:spPr>
      </p:cxnSp>
      <p:cxnSp>
        <p:nvCxnSpPr>
          <p:cNvPr id="106" name="Google Shape;106;p20"/>
          <p:cNvCxnSpPr/>
          <p:nvPr/>
        </p:nvCxnSpPr>
        <p:spPr>
          <a:xfrm>
            <a:off x="0" y="6267165"/>
            <a:ext cx="9144000" cy="0"/>
          </a:xfrm>
          <a:prstGeom prst="straightConnector1">
            <a:avLst/>
          </a:prstGeom>
          <a:noFill/>
          <a:ln w="38100" cap="flat" cmpd="sng">
            <a:solidFill>
              <a:srgbClr val="00A3E0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5294"/>
              </a:srgbClr>
            </a:outerShdw>
          </a:effectLst>
        </p:spPr>
      </p:cxnSp>
      <p:sp>
        <p:nvSpPr>
          <p:cNvPr id="107" name="Google Shape;107;p20"/>
          <p:cNvSpPr txBox="1">
            <a:spLocks noGrp="1"/>
          </p:cNvSpPr>
          <p:nvPr>
            <p:ph type="title"/>
          </p:nvPr>
        </p:nvSpPr>
        <p:spPr>
          <a:xfrm>
            <a:off x="0" y="2"/>
            <a:ext cx="9144000" cy="504966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5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2800" b="1" dirty="0">
                <a:solidFill>
                  <a:schemeClr val="lt1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Tenant model</a:t>
            </a:r>
            <a:endParaRPr lang="en-ZA" sz="2800" b="1" dirty="0">
              <a:solidFill>
                <a:schemeClr val="lt1"/>
              </a:solidFill>
              <a:latin typeface="Times New Roman" panose="02020603050405020304" pitchFamily="18" charset="0"/>
              <a:ea typeface="Arial"/>
              <a:cs typeface="Times New Roman" panose="02020603050405020304" pitchFamily="18" charset="0"/>
              <a:sym typeface="Arial"/>
            </a:endParaRPr>
          </a:p>
        </p:txBody>
      </p:sp>
      <p:pic>
        <p:nvPicPr>
          <p:cNvPr id="108" name="Google Shape;108;p2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7086" y="6353033"/>
            <a:ext cx="2857500" cy="4191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107;p20">
            <a:extLst>
              <a:ext uri="{FF2B5EF4-FFF2-40B4-BE49-F238E27FC236}">
                <a16:creationId xmlns:a16="http://schemas.microsoft.com/office/drawing/2014/main" id="{3ADAFA26-3A94-BDCB-07B2-843288E5D7EE}"/>
              </a:ext>
            </a:extLst>
          </p:cNvPr>
          <p:cNvSpPr txBox="1">
            <a:spLocks/>
          </p:cNvSpPr>
          <p:nvPr/>
        </p:nvSpPr>
        <p:spPr>
          <a:xfrm>
            <a:off x="3007251" y="6251679"/>
            <a:ext cx="4997416" cy="5522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ZA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Quality-controlled knowledge sharing through open access</a:t>
            </a:r>
            <a:endParaRPr lang="en-ZA" sz="1800" dirty="0">
              <a:solidFill>
                <a:schemeClr val="tx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818078B-2749-00E9-8CDA-D54DBD91A520}"/>
              </a:ext>
            </a:extLst>
          </p:cNvPr>
          <p:cNvSpPr/>
          <p:nvPr/>
        </p:nvSpPr>
        <p:spPr>
          <a:xfrm>
            <a:off x="8371405" y="6314457"/>
            <a:ext cx="685509" cy="4894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endParaRPr lang="en-ZA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CA77651-9BC0-E72A-C55A-7A1D57440080}"/>
              </a:ext>
            </a:extLst>
          </p:cNvPr>
          <p:cNvSpPr txBox="1"/>
          <p:nvPr/>
        </p:nvSpPr>
        <p:spPr>
          <a:xfrm>
            <a:off x="39119" y="504968"/>
            <a:ext cx="9017795" cy="4935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ZA" sz="24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Affordability and sustainability are also considered in the development of the platform, aiming to provide a viable solution to these issues</a:t>
            </a:r>
            <a:endParaRPr lang="en-ZA" sz="2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ZA" sz="2400" kern="100" dirty="0"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F</a:t>
            </a:r>
            <a:r>
              <a:rPr lang="en-ZA" sz="24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oundational pillars</a:t>
            </a:r>
          </a:p>
          <a:p>
            <a:pPr marL="34290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en-ZA" sz="24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Each participating institution has the opportunity to retain their</a:t>
            </a:r>
            <a:r>
              <a:rPr lang="en-ZA" sz="2400" kern="100" dirty="0"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en-ZA" sz="24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identity</a:t>
            </a:r>
          </a:p>
          <a:p>
            <a:pPr marL="342900" lvl="8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en-ZA" sz="24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Look and feel of its journals and books will be reflective of the institution</a:t>
            </a:r>
          </a:p>
          <a:p>
            <a:pPr marL="342900" lvl="8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en-ZA" sz="24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Participating institutions to take ownership of their segment within the platform while showcasing its research productivity</a:t>
            </a:r>
          </a:p>
          <a:p>
            <a:pPr marL="342900" lvl="8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en-ZA" sz="2400" kern="100" dirty="0"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P</a:t>
            </a:r>
            <a:r>
              <a:rPr lang="en-ZA" sz="24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restige of the participating institution needs to be upheld </a:t>
            </a:r>
            <a:endParaRPr lang="en-ZA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0236140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3"/>
    </p:ext>
  </p:extLst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1503</TotalTime>
  <Words>1379</Words>
  <Application>Microsoft Office PowerPoint</Application>
  <PresentationFormat>On-screen Show (4:3)</PresentationFormat>
  <Paragraphs>196</Paragraphs>
  <Slides>19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Aptos</vt:lpstr>
      <vt:lpstr>Arial</vt:lpstr>
      <vt:lpstr>Calibri</vt:lpstr>
      <vt:lpstr>Symbol</vt:lpstr>
      <vt:lpstr>Times New Roman</vt:lpstr>
      <vt:lpstr>Wingdings</vt:lpstr>
      <vt:lpstr>Office Theme</vt:lpstr>
      <vt:lpstr>PowerPoint Presentation</vt:lpstr>
      <vt:lpstr>Introduction</vt:lpstr>
      <vt:lpstr>Examination of key pillars</vt:lpstr>
      <vt:lpstr>Examination of key pillars</vt:lpstr>
      <vt:lpstr>Examination of key pillars</vt:lpstr>
      <vt:lpstr>Examination of key pillars</vt:lpstr>
      <vt:lpstr>Social justice underpinning open access</vt:lpstr>
      <vt:lpstr>Tenant model</vt:lpstr>
      <vt:lpstr>Tenant model</vt:lpstr>
      <vt:lpstr>African Platform for Open Scholarship  a platform for inclusivity and equity</vt:lpstr>
      <vt:lpstr>African Platform for Open Scholarship addressing fundamentals</vt:lpstr>
      <vt:lpstr>African Platform for Open Scholarship UCT Libraries Press</vt:lpstr>
      <vt:lpstr>African Platform for Open Scholarship Sharing a quality open access publication </vt:lpstr>
      <vt:lpstr>African Platform for Open Scholarship Constitutional law for students textbook </vt:lpstr>
      <vt:lpstr>African Platform for Open Scholarship UCT Press: transitioning a commercial publisher </vt:lpstr>
      <vt:lpstr>African Platform for Open Scholarship A Dictionary of South African Indian English</vt:lpstr>
      <vt:lpstr>African Platform for Open Scholarship Multilingualism in the classroom: Teaching and learning in a challenging context </vt:lpstr>
      <vt:lpstr>Conclusion </vt:lpstr>
      <vt:lpstr>Conclusion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Simone</dc:creator>
  <cp:lastModifiedBy>Reggie Raju</cp:lastModifiedBy>
  <cp:revision>84</cp:revision>
  <cp:lastPrinted>2022-08-25T06:11:39Z</cp:lastPrinted>
  <dcterms:created xsi:type="dcterms:W3CDTF">2013-08-26T08:28:51Z</dcterms:created>
  <dcterms:modified xsi:type="dcterms:W3CDTF">2024-05-27T05:34:23Z</dcterms:modified>
</cp:coreProperties>
</file>